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5"/>
  </p:notesMasterIdLst>
  <p:sldIdLst>
    <p:sldId id="256" r:id="rId5"/>
    <p:sldId id="258" r:id="rId6"/>
    <p:sldId id="259" r:id="rId7"/>
    <p:sldId id="260" r:id="rId8"/>
    <p:sldId id="257"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46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3D2193-C7A8-4C80-9564-74A28AA255BE}" v="18" dt="2023-06-29T15:16:21.02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91" autoAdjust="0"/>
  </p:normalViewPr>
  <p:slideViewPr>
    <p:cSldViewPr snapToGrid="0">
      <p:cViewPr varScale="1">
        <p:scale>
          <a:sx n="62" d="100"/>
          <a:sy n="62" d="100"/>
        </p:scale>
        <p:origin x="72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6B28370A-7CE5-4C4A-8E3D-50CFD0237AF9}"/>
    <pc:docChg chg="custSel modSld">
      <pc:chgData name="GOMEZ, Paula" userId="c93cf399-3ed7-4230-9282-8831e3fe5ae7" providerId="ADAL" clId="{6B28370A-7CE5-4C4A-8E3D-50CFD0237AF9}" dt="2023-01-27T13:41:13.684" v="25" actId="27636"/>
      <pc:docMkLst>
        <pc:docMk/>
      </pc:docMkLst>
      <pc:sldChg chg="modSp mod">
        <pc:chgData name="GOMEZ, Paula" userId="c93cf399-3ed7-4230-9282-8831e3fe5ae7" providerId="ADAL" clId="{6B28370A-7CE5-4C4A-8E3D-50CFD0237AF9}" dt="2023-01-27T13:38:43.998" v="11" actId="20577"/>
        <pc:sldMkLst>
          <pc:docMk/>
          <pc:sldMk cId="0" sldId="258"/>
        </pc:sldMkLst>
        <pc:spChg chg="mod">
          <ac:chgData name="GOMEZ, Paula" userId="c93cf399-3ed7-4230-9282-8831e3fe5ae7" providerId="ADAL" clId="{6B28370A-7CE5-4C4A-8E3D-50CFD0237AF9}" dt="2023-01-27T13:38:43.998" v="11" actId="20577"/>
          <ac:spMkLst>
            <pc:docMk/>
            <pc:sldMk cId="0" sldId="258"/>
            <ac:spMk id="325" creationId="{00000000-0000-0000-0000-000000000000}"/>
          </ac:spMkLst>
        </pc:spChg>
      </pc:sldChg>
      <pc:sldChg chg="modSp mod">
        <pc:chgData name="GOMEZ, Paula" userId="c93cf399-3ed7-4230-9282-8831e3fe5ae7" providerId="ADAL" clId="{6B28370A-7CE5-4C4A-8E3D-50CFD0237AF9}" dt="2023-01-27T13:39:06.243" v="15" actId="27636"/>
        <pc:sldMkLst>
          <pc:docMk/>
          <pc:sldMk cId="0" sldId="259"/>
        </pc:sldMkLst>
        <pc:spChg chg="mod">
          <ac:chgData name="GOMEZ, Paula" userId="c93cf399-3ed7-4230-9282-8831e3fe5ae7" providerId="ADAL" clId="{6B28370A-7CE5-4C4A-8E3D-50CFD0237AF9}" dt="2023-01-27T13:39:06.243" v="15" actId="27636"/>
          <ac:spMkLst>
            <pc:docMk/>
            <pc:sldMk cId="0" sldId="259"/>
            <ac:spMk id="330" creationId="{00000000-0000-0000-0000-000000000000}"/>
          </ac:spMkLst>
        </pc:spChg>
      </pc:sldChg>
      <pc:sldChg chg="modSp mod">
        <pc:chgData name="GOMEZ, Paula" userId="c93cf399-3ed7-4230-9282-8831e3fe5ae7" providerId="ADAL" clId="{6B28370A-7CE5-4C4A-8E3D-50CFD0237AF9}" dt="2023-01-27T13:39:24.230" v="17" actId="27636"/>
        <pc:sldMkLst>
          <pc:docMk/>
          <pc:sldMk cId="0" sldId="262"/>
        </pc:sldMkLst>
        <pc:spChg chg="mod">
          <ac:chgData name="GOMEZ, Paula" userId="c93cf399-3ed7-4230-9282-8831e3fe5ae7" providerId="ADAL" clId="{6B28370A-7CE5-4C4A-8E3D-50CFD0237AF9}" dt="2023-01-27T13:39:24.230" v="17" actId="27636"/>
          <ac:spMkLst>
            <pc:docMk/>
            <pc:sldMk cId="0" sldId="262"/>
            <ac:spMk id="344" creationId="{00000000-0000-0000-0000-000000000000}"/>
          </ac:spMkLst>
        </pc:spChg>
      </pc:sldChg>
      <pc:sldChg chg="modSp mod">
        <pc:chgData name="GOMEZ, Paula" userId="c93cf399-3ed7-4230-9282-8831e3fe5ae7" providerId="ADAL" clId="{6B28370A-7CE5-4C4A-8E3D-50CFD0237AF9}" dt="2023-01-27T13:39:44.809" v="18" actId="14100"/>
        <pc:sldMkLst>
          <pc:docMk/>
          <pc:sldMk cId="0" sldId="267"/>
        </pc:sldMkLst>
        <pc:spChg chg="mod">
          <ac:chgData name="GOMEZ, Paula" userId="c93cf399-3ed7-4230-9282-8831e3fe5ae7" providerId="ADAL" clId="{6B28370A-7CE5-4C4A-8E3D-50CFD0237AF9}" dt="2023-01-27T13:39:44.809" v="18" actId="14100"/>
          <ac:spMkLst>
            <pc:docMk/>
            <pc:sldMk cId="0" sldId="267"/>
            <ac:spMk id="2" creationId="{44885FBC-DCCD-4D49-B564-7ECEC5A20D04}"/>
          </ac:spMkLst>
        </pc:spChg>
      </pc:sldChg>
      <pc:sldChg chg="modSp mod">
        <pc:chgData name="GOMEZ, Paula" userId="c93cf399-3ed7-4230-9282-8831e3fe5ae7" providerId="ADAL" clId="{6B28370A-7CE5-4C4A-8E3D-50CFD0237AF9}" dt="2023-01-27T13:40:05.067" v="20" actId="27636"/>
        <pc:sldMkLst>
          <pc:docMk/>
          <pc:sldMk cId="0" sldId="271"/>
        </pc:sldMkLst>
        <pc:spChg chg="mod">
          <ac:chgData name="GOMEZ, Paula" userId="c93cf399-3ed7-4230-9282-8831e3fe5ae7" providerId="ADAL" clId="{6B28370A-7CE5-4C4A-8E3D-50CFD0237AF9}" dt="2023-01-27T13:40:05.067" v="20" actId="27636"/>
          <ac:spMkLst>
            <pc:docMk/>
            <pc:sldMk cId="0" sldId="271"/>
            <ac:spMk id="2" creationId="{50599105-045B-F65D-B7C2-B76F6582A484}"/>
          </ac:spMkLst>
        </pc:spChg>
      </pc:sldChg>
      <pc:sldChg chg="modSp mod">
        <pc:chgData name="GOMEZ, Paula" userId="c93cf399-3ed7-4230-9282-8831e3fe5ae7" providerId="ADAL" clId="{6B28370A-7CE5-4C4A-8E3D-50CFD0237AF9}" dt="2023-01-27T13:40:50.204" v="23" actId="12"/>
        <pc:sldMkLst>
          <pc:docMk/>
          <pc:sldMk cId="0" sldId="279"/>
        </pc:sldMkLst>
        <pc:spChg chg="mod">
          <ac:chgData name="GOMEZ, Paula" userId="c93cf399-3ed7-4230-9282-8831e3fe5ae7" providerId="ADAL" clId="{6B28370A-7CE5-4C4A-8E3D-50CFD0237AF9}" dt="2023-01-27T13:40:50.204" v="23" actId="12"/>
          <ac:spMkLst>
            <pc:docMk/>
            <pc:sldMk cId="0" sldId="279"/>
            <ac:spMk id="569" creationId="{00000000-0000-0000-0000-000000000000}"/>
          </ac:spMkLst>
        </pc:spChg>
      </pc:sldChg>
      <pc:sldChg chg="modSp mod">
        <pc:chgData name="GOMEZ, Paula" userId="c93cf399-3ed7-4230-9282-8831e3fe5ae7" providerId="ADAL" clId="{6B28370A-7CE5-4C4A-8E3D-50CFD0237AF9}" dt="2023-01-27T13:41:13.684" v="25" actId="27636"/>
        <pc:sldMkLst>
          <pc:docMk/>
          <pc:sldMk cId="0" sldId="285"/>
        </pc:sldMkLst>
        <pc:spChg chg="mod">
          <ac:chgData name="GOMEZ, Paula" userId="c93cf399-3ed7-4230-9282-8831e3fe5ae7" providerId="ADAL" clId="{6B28370A-7CE5-4C4A-8E3D-50CFD0237AF9}" dt="2023-01-27T13:41:13.684" v="25" actId="27636"/>
          <ac:spMkLst>
            <pc:docMk/>
            <pc:sldMk cId="0" sldId="285"/>
            <ac:spMk id="4" creationId="{4FF65B9B-60A9-88F9-EA7C-D865188001B6}"/>
          </ac:spMkLst>
        </pc:spChg>
      </pc:sldChg>
    </pc:docChg>
  </pc:docChgLst>
  <pc:docChgLst>
    <pc:chgData name="GOMEZ, Paula" userId="S::gomezp@who.int::c93cf399-3ed7-4230-9282-8831e3fe5ae7" providerId="AD" clId="Web-{9E1AB904-59A1-5A62-D8F6-A760B5231842}"/>
    <pc:docChg chg="modSld">
      <pc:chgData name="GOMEZ, Paula" userId="S::gomezp@who.int::c93cf399-3ed7-4230-9282-8831e3fe5ae7" providerId="AD" clId="Web-{9E1AB904-59A1-5A62-D8F6-A760B5231842}" dt="2023-04-07T10:58:10.359" v="1" actId="20577"/>
      <pc:docMkLst>
        <pc:docMk/>
      </pc:docMkLst>
      <pc:sldChg chg="modSp">
        <pc:chgData name="GOMEZ, Paula" userId="S::gomezp@who.int::c93cf399-3ed7-4230-9282-8831e3fe5ae7" providerId="AD" clId="Web-{9E1AB904-59A1-5A62-D8F6-A760B5231842}" dt="2023-04-07T10:58:10.359" v="1" actId="20577"/>
        <pc:sldMkLst>
          <pc:docMk/>
          <pc:sldMk cId="0" sldId="258"/>
        </pc:sldMkLst>
        <pc:spChg chg="mod">
          <ac:chgData name="GOMEZ, Paula" userId="S::gomezp@who.int::c93cf399-3ed7-4230-9282-8831e3fe5ae7" providerId="AD" clId="Web-{9E1AB904-59A1-5A62-D8F6-A760B5231842}" dt="2023-04-07T10:58:10.359" v="1" actId="20577"/>
          <ac:spMkLst>
            <pc:docMk/>
            <pc:sldMk cId="0" sldId="258"/>
            <ac:spMk id="325" creationId="{00000000-0000-0000-0000-000000000000}"/>
          </ac:spMkLst>
        </pc:spChg>
      </pc:sldChg>
    </pc:docChg>
  </pc:docChgLst>
  <pc:docChgLst>
    <pc:chgData name="GOMEZ, Paula" userId="c93cf399-3ed7-4230-9282-8831e3fe5ae7" providerId="ADAL" clId="{A7160725-69A9-4673-90AB-EA21F83BBFAA}"/>
    <pc:docChg chg="custSel modSld">
      <pc:chgData name="GOMEZ, Paula" userId="c93cf399-3ed7-4230-9282-8831e3fe5ae7" providerId="ADAL" clId="{A7160725-69A9-4673-90AB-EA21F83BBFAA}" dt="2023-04-07T10:58:35.736" v="5" actId="20577"/>
      <pc:docMkLst>
        <pc:docMk/>
      </pc:docMkLst>
      <pc:sldChg chg="modSp mod">
        <pc:chgData name="GOMEZ, Paula" userId="c93cf399-3ed7-4230-9282-8831e3fe5ae7" providerId="ADAL" clId="{A7160725-69A9-4673-90AB-EA21F83BBFAA}" dt="2023-04-07T10:58:35.736" v="5" actId="20577"/>
        <pc:sldMkLst>
          <pc:docMk/>
          <pc:sldMk cId="0" sldId="258"/>
        </pc:sldMkLst>
        <pc:spChg chg="mod">
          <ac:chgData name="GOMEZ, Paula" userId="c93cf399-3ed7-4230-9282-8831e3fe5ae7" providerId="ADAL" clId="{A7160725-69A9-4673-90AB-EA21F83BBFAA}" dt="2023-04-07T10:58:35.736" v="5" actId="20577"/>
          <ac:spMkLst>
            <pc:docMk/>
            <pc:sldMk cId="0" sldId="258"/>
            <ac:spMk id="325" creationId="{00000000-0000-0000-0000-000000000000}"/>
          </ac:spMkLst>
        </pc:spChg>
      </pc:sldChg>
      <pc:sldChg chg="modSp mod">
        <pc:chgData name="GOMEZ, Paula" userId="c93cf399-3ed7-4230-9282-8831e3fe5ae7" providerId="ADAL" clId="{A7160725-69A9-4673-90AB-EA21F83BBFAA}" dt="2023-04-07T10:58:30.877" v="0" actId="27636"/>
        <pc:sldMkLst>
          <pc:docMk/>
          <pc:sldMk cId="0" sldId="272"/>
        </pc:sldMkLst>
        <pc:spChg chg="mod">
          <ac:chgData name="GOMEZ, Paula" userId="c93cf399-3ed7-4230-9282-8831e3fe5ae7" providerId="ADAL" clId="{A7160725-69A9-4673-90AB-EA21F83BBFAA}" dt="2023-04-07T10:58:30.877" v="0" actId="27636"/>
          <ac:spMkLst>
            <pc:docMk/>
            <pc:sldMk cId="0" sldId="272"/>
            <ac:spMk id="490" creationId="{00000000-0000-0000-0000-000000000000}"/>
          </ac:spMkLst>
        </pc:spChg>
      </pc:sldChg>
    </pc:docChg>
  </pc:docChgLst>
  <pc:docChgLst>
    <pc:chgData name="GOMEZ, Paula" userId="c93cf399-3ed7-4230-9282-8831e3fe5ae7" providerId="ADAL" clId="{F83D2193-C7A8-4C80-9564-74A28AA255BE}"/>
    <pc:docChg chg="custSel modSld sldOrd">
      <pc:chgData name="GOMEZ, Paula" userId="c93cf399-3ed7-4230-9282-8831e3fe5ae7" providerId="ADAL" clId="{F83D2193-C7A8-4C80-9564-74A28AA255BE}" dt="2023-06-29T15:21:22.782" v="542" actId="27636"/>
      <pc:docMkLst>
        <pc:docMk/>
      </pc:docMkLst>
      <pc:sldChg chg="modSp mod">
        <pc:chgData name="GOMEZ, Paula" userId="c93cf399-3ed7-4230-9282-8831e3fe5ae7" providerId="ADAL" clId="{F83D2193-C7A8-4C80-9564-74A28AA255BE}" dt="2023-06-29T15:11:36.552" v="84" actId="20577"/>
        <pc:sldMkLst>
          <pc:docMk/>
          <pc:sldMk cId="0" sldId="256"/>
        </pc:sldMkLst>
        <pc:spChg chg="mod">
          <ac:chgData name="GOMEZ, Paula" userId="c93cf399-3ed7-4230-9282-8831e3fe5ae7" providerId="ADAL" clId="{F83D2193-C7A8-4C80-9564-74A28AA255BE}" dt="2023-06-29T15:11:26.698" v="55" actId="1076"/>
          <ac:spMkLst>
            <pc:docMk/>
            <pc:sldMk cId="0" sldId="256"/>
            <ac:spMk id="313" creationId="{00000000-0000-0000-0000-000000000000}"/>
          </ac:spMkLst>
        </pc:spChg>
        <pc:spChg chg="mod">
          <ac:chgData name="GOMEZ, Paula" userId="c93cf399-3ed7-4230-9282-8831e3fe5ae7" providerId="ADAL" clId="{F83D2193-C7A8-4C80-9564-74A28AA255BE}" dt="2023-06-29T15:11:17.861" v="53" actId="1076"/>
          <ac:spMkLst>
            <pc:docMk/>
            <pc:sldMk cId="0" sldId="256"/>
            <ac:spMk id="314" creationId="{00000000-0000-0000-0000-000000000000}"/>
          </ac:spMkLst>
        </pc:spChg>
        <pc:spChg chg="mod">
          <ac:chgData name="GOMEZ, Paula" userId="c93cf399-3ed7-4230-9282-8831e3fe5ae7" providerId="ADAL" clId="{F83D2193-C7A8-4C80-9564-74A28AA255BE}" dt="2023-06-29T15:11:36.552" v="84" actId="20577"/>
          <ac:spMkLst>
            <pc:docMk/>
            <pc:sldMk cId="0" sldId="256"/>
            <ac:spMk id="315" creationId="{00000000-0000-0000-0000-000000000000}"/>
          </ac:spMkLst>
        </pc:spChg>
      </pc:sldChg>
      <pc:sldChg chg="modSp mod">
        <pc:chgData name="GOMEZ, Paula" userId="c93cf399-3ed7-4230-9282-8831e3fe5ae7" providerId="ADAL" clId="{F83D2193-C7A8-4C80-9564-74A28AA255BE}" dt="2023-06-29T15:12:38.312" v="171" actId="1035"/>
        <pc:sldMkLst>
          <pc:docMk/>
          <pc:sldMk cId="0" sldId="257"/>
        </pc:sldMkLst>
        <pc:spChg chg="mod">
          <ac:chgData name="GOMEZ, Paula" userId="c93cf399-3ed7-4230-9282-8831e3fe5ae7" providerId="ADAL" clId="{F83D2193-C7A8-4C80-9564-74A28AA255BE}" dt="2023-06-29T15:12:38.312" v="171" actId="1035"/>
          <ac:spMkLst>
            <pc:docMk/>
            <pc:sldMk cId="0" sldId="257"/>
            <ac:spMk id="318" creationId="{00000000-0000-0000-0000-000000000000}"/>
          </ac:spMkLst>
        </pc:spChg>
      </pc:sldChg>
      <pc:sldChg chg="modSp mod ord">
        <pc:chgData name="GOMEZ, Paula" userId="c93cf399-3ed7-4230-9282-8831e3fe5ae7" providerId="ADAL" clId="{F83D2193-C7A8-4C80-9564-74A28AA255BE}" dt="2023-06-29T15:12:30.479" v="147"/>
        <pc:sldMkLst>
          <pc:docMk/>
          <pc:sldMk cId="0" sldId="258"/>
        </pc:sldMkLst>
        <pc:spChg chg="mod">
          <ac:chgData name="GOMEZ, Paula" userId="c93cf399-3ed7-4230-9282-8831e3fe5ae7" providerId="ADAL" clId="{F83D2193-C7A8-4C80-9564-74A28AA255BE}" dt="2023-06-29T15:12:24.715" v="145" actId="1036"/>
          <ac:spMkLst>
            <pc:docMk/>
            <pc:sldMk cId="0" sldId="258"/>
            <ac:spMk id="324" creationId="{00000000-0000-0000-0000-000000000000}"/>
          </ac:spMkLst>
        </pc:spChg>
      </pc:sldChg>
      <pc:sldChg chg="modSp mod">
        <pc:chgData name="GOMEZ, Paula" userId="c93cf399-3ed7-4230-9282-8831e3fe5ae7" providerId="ADAL" clId="{F83D2193-C7A8-4C80-9564-74A28AA255BE}" dt="2023-06-29T15:12:06.184" v="98" actId="1076"/>
        <pc:sldMkLst>
          <pc:docMk/>
          <pc:sldMk cId="0" sldId="259"/>
        </pc:sldMkLst>
        <pc:spChg chg="mod">
          <ac:chgData name="GOMEZ, Paula" userId="c93cf399-3ed7-4230-9282-8831e3fe5ae7" providerId="ADAL" clId="{F83D2193-C7A8-4C80-9564-74A28AA255BE}" dt="2023-06-29T15:12:06.184" v="98" actId="1076"/>
          <ac:spMkLst>
            <pc:docMk/>
            <pc:sldMk cId="0" sldId="259"/>
            <ac:spMk id="2" creationId="{EFDEAE70-4B04-D251-77E6-5A2E93ACE397}"/>
          </ac:spMkLst>
        </pc:spChg>
        <pc:spChg chg="mod">
          <ac:chgData name="GOMEZ, Paula" userId="c93cf399-3ed7-4230-9282-8831e3fe5ae7" providerId="ADAL" clId="{F83D2193-C7A8-4C80-9564-74A28AA255BE}" dt="2023-06-29T15:11:54.562" v="97" actId="14100"/>
          <ac:spMkLst>
            <pc:docMk/>
            <pc:sldMk cId="0" sldId="259"/>
            <ac:spMk id="330" creationId="{00000000-0000-0000-0000-000000000000}"/>
          </ac:spMkLst>
        </pc:spChg>
      </pc:sldChg>
      <pc:sldChg chg="modSp mod">
        <pc:chgData name="GOMEZ, Paula" userId="c93cf399-3ed7-4230-9282-8831e3fe5ae7" providerId="ADAL" clId="{F83D2193-C7A8-4C80-9564-74A28AA255BE}" dt="2023-06-29T15:12:16.683" v="125" actId="1036"/>
        <pc:sldMkLst>
          <pc:docMk/>
          <pc:sldMk cId="0" sldId="260"/>
        </pc:sldMkLst>
        <pc:spChg chg="mod">
          <ac:chgData name="GOMEZ, Paula" userId="c93cf399-3ed7-4230-9282-8831e3fe5ae7" providerId="ADAL" clId="{F83D2193-C7A8-4C80-9564-74A28AA255BE}" dt="2023-06-29T15:12:16.683" v="125" actId="1036"/>
          <ac:spMkLst>
            <pc:docMk/>
            <pc:sldMk cId="0" sldId="260"/>
            <ac:spMk id="2" creationId="{B78F1B2E-0288-6584-1247-9F34A6C05A38}"/>
          </ac:spMkLst>
        </pc:spChg>
      </pc:sldChg>
      <pc:sldChg chg="modSp mod">
        <pc:chgData name="GOMEZ, Paula" userId="c93cf399-3ed7-4230-9282-8831e3fe5ae7" providerId="ADAL" clId="{F83D2193-C7A8-4C80-9564-74A28AA255BE}" dt="2023-06-29T15:12:52.159" v="183" actId="1035"/>
        <pc:sldMkLst>
          <pc:docMk/>
          <pc:sldMk cId="0" sldId="261"/>
        </pc:sldMkLst>
        <pc:spChg chg="mod">
          <ac:chgData name="GOMEZ, Paula" userId="c93cf399-3ed7-4230-9282-8831e3fe5ae7" providerId="ADAL" clId="{F83D2193-C7A8-4C80-9564-74A28AA255BE}" dt="2023-06-29T15:12:52.159" v="183" actId="1035"/>
          <ac:spMkLst>
            <pc:docMk/>
            <pc:sldMk cId="0" sldId="261"/>
            <ac:spMk id="341" creationId="{00000000-0000-0000-0000-000000000000}"/>
          </ac:spMkLst>
        </pc:spChg>
      </pc:sldChg>
      <pc:sldChg chg="modSp mod">
        <pc:chgData name="GOMEZ, Paula" userId="c93cf399-3ed7-4230-9282-8831e3fe5ae7" providerId="ADAL" clId="{F83D2193-C7A8-4C80-9564-74A28AA255BE}" dt="2023-06-29T15:13:25.872" v="187" actId="113"/>
        <pc:sldMkLst>
          <pc:docMk/>
          <pc:sldMk cId="0" sldId="262"/>
        </pc:sldMkLst>
        <pc:spChg chg="mod">
          <ac:chgData name="GOMEZ, Paula" userId="c93cf399-3ed7-4230-9282-8831e3fe5ae7" providerId="ADAL" clId="{F83D2193-C7A8-4C80-9564-74A28AA255BE}" dt="2023-06-29T15:13:25.872" v="187" actId="113"/>
          <ac:spMkLst>
            <pc:docMk/>
            <pc:sldMk cId="0" sldId="262"/>
            <ac:spMk id="345" creationId="{00000000-0000-0000-0000-000000000000}"/>
          </ac:spMkLst>
        </pc:spChg>
      </pc:sldChg>
      <pc:sldChg chg="modSp mod">
        <pc:chgData name="GOMEZ, Paula" userId="c93cf399-3ed7-4230-9282-8831e3fe5ae7" providerId="ADAL" clId="{F83D2193-C7A8-4C80-9564-74A28AA255BE}" dt="2023-06-29T15:13:32.975" v="209" actId="1036"/>
        <pc:sldMkLst>
          <pc:docMk/>
          <pc:sldMk cId="0" sldId="263"/>
        </pc:sldMkLst>
        <pc:spChg chg="mod">
          <ac:chgData name="GOMEZ, Paula" userId="c93cf399-3ed7-4230-9282-8831e3fe5ae7" providerId="ADAL" clId="{F83D2193-C7A8-4C80-9564-74A28AA255BE}" dt="2023-06-29T15:13:32.975" v="209" actId="1036"/>
          <ac:spMkLst>
            <pc:docMk/>
            <pc:sldMk cId="0" sldId="263"/>
            <ac:spMk id="2" creationId="{A997C747-0537-8ACC-BBD6-4420F3666367}"/>
          </ac:spMkLst>
        </pc:spChg>
      </pc:sldChg>
      <pc:sldChg chg="modSp mod">
        <pc:chgData name="GOMEZ, Paula" userId="c93cf399-3ed7-4230-9282-8831e3fe5ae7" providerId="ADAL" clId="{F83D2193-C7A8-4C80-9564-74A28AA255BE}" dt="2023-06-29T15:14:09.167" v="225" actId="1076"/>
        <pc:sldMkLst>
          <pc:docMk/>
          <pc:sldMk cId="0" sldId="264"/>
        </pc:sldMkLst>
        <pc:spChg chg="mod">
          <ac:chgData name="GOMEZ, Paula" userId="c93cf399-3ed7-4230-9282-8831e3fe5ae7" providerId="ADAL" clId="{F83D2193-C7A8-4C80-9564-74A28AA255BE}" dt="2023-06-29T15:13:49.763" v="222" actId="1036"/>
          <ac:spMkLst>
            <pc:docMk/>
            <pc:sldMk cId="0" sldId="264"/>
            <ac:spMk id="2" creationId="{B722C012-6A58-8DC8-33E1-E22D809B5C71}"/>
          </ac:spMkLst>
        </pc:spChg>
        <pc:spChg chg="mod">
          <ac:chgData name="GOMEZ, Paula" userId="c93cf399-3ed7-4230-9282-8831e3fe5ae7" providerId="ADAL" clId="{F83D2193-C7A8-4C80-9564-74A28AA255BE}" dt="2023-06-29T15:14:09.167" v="225" actId="1076"/>
          <ac:spMkLst>
            <pc:docMk/>
            <pc:sldMk cId="0" sldId="264"/>
            <ac:spMk id="356" creationId="{00000000-0000-0000-0000-000000000000}"/>
          </ac:spMkLst>
        </pc:spChg>
      </pc:sldChg>
      <pc:sldChg chg="modSp mod">
        <pc:chgData name="GOMEZ, Paula" userId="c93cf399-3ed7-4230-9282-8831e3fe5ae7" providerId="ADAL" clId="{F83D2193-C7A8-4C80-9564-74A28AA255BE}" dt="2023-06-29T15:14:21.834" v="230" actId="1038"/>
        <pc:sldMkLst>
          <pc:docMk/>
          <pc:sldMk cId="0" sldId="266"/>
        </pc:sldMkLst>
        <pc:spChg chg="mod">
          <ac:chgData name="GOMEZ, Paula" userId="c93cf399-3ed7-4230-9282-8831e3fe5ae7" providerId="ADAL" clId="{F83D2193-C7A8-4C80-9564-74A28AA255BE}" dt="2023-06-29T15:14:21.834" v="230" actId="1038"/>
          <ac:spMkLst>
            <pc:docMk/>
            <pc:sldMk cId="0" sldId="266"/>
            <ac:spMk id="367" creationId="{00000000-0000-0000-0000-000000000000}"/>
          </ac:spMkLst>
        </pc:spChg>
      </pc:sldChg>
      <pc:sldChg chg="modSp mod">
        <pc:chgData name="GOMEZ, Paula" userId="c93cf399-3ed7-4230-9282-8831e3fe5ae7" providerId="ADAL" clId="{F83D2193-C7A8-4C80-9564-74A28AA255BE}" dt="2023-06-29T15:15:47.083" v="252" actId="1076"/>
        <pc:sldMkLst>
          <pc:docMk/>
          <pc:sldMk cId="0" sldId="267"/>
        </pc:sldMkLst>
        <pc:spChg chg="mod">
          <ac:chgData name="GOMEZ, Paula" userId="c93cf399-3ed7-4230-9282-8831e3fe5ae7" providerId="ADAL" clId="{F83D2193-C7A8-4C80-9564-74A28AA255BE}" dt="2023-06-29T15:15:35.189" v="249" actId="14100"/>
          <ac:spMkLst>
            <pc:docMk/>
            <pc:sldMk cId="0" sldId="267"/>
            <ac:spMk id="21" creationId="{00000000-0000-0000-0000-000000000000}"/>
          </ac:spMkLst>
        </pc:spChg>
        <pc:graphicFrameChg chg="mod modGraphic">
          <ac:chgData name="GOMEZ, Paula" userId="c93cf399-3ed7-4230-9282-8831e3fe5ae7" providerId="ADAL" clId="{F83D2193-C7A8-4C80-9564-74A28AA255BE}" dt="2023-06-29T15:15:47.083" v="252" actId="1076"/>
          <ac:graphicFrameMkLst>
            <pc:docMk/>
            <pc:sldMk cId="0" sldId="267"/>
            <ac:graphicFrameMk id="22" creationId="{00000000-0000-0000-0000-000000000000}"/>
          </ac:graphicFrameMkLst>
        </pc:graphicFrameChg>
      </pc:sldChg>
      <pc:sldChg chg="modSp">
        <pc:chgData name="GOMEZ, Paula" userId="c93cf399-3ed7-4230-9282-8831e3fe5ae7" providerId="ADAL" clId="{F83D2193-C7A8-4C80-9564-74A28AA255BE}" dt="2023-06-29T15:15:57.143" v="253" actId="207"/>
        <pc:sldMkLst>
          <pc:docMk/>
          <pc:sldMk cId="0" sldId="268"/>
        </pc:sldMkLst>
        <pc:graphicFrameChg chg="mod">
          <ac:chgData name="GOMEZ, Paula" userId="c93cf399-3ed7-4230-9282-8831e3fe5ae7" providerId="ADAL" clId="{F83D2193-C7A8-4C80-9564-74A28AA255BE}" dt="2023-06-29T15:15:57.143" v="253" actId="207"/>
          <ac:graphicFrameMkLst>
            <pc:docMk/>
            <pc:sldMk cId="0" sldId="268"/>
            <ac:graphicFrameMk id="21" creationId="{00000000-0000-0000-0000-000000000000}"/>
          </ac:graphicFrameMkLst>
        </pc:graphicFrameChg>
      </pc:sldChg>
      <pc:sldChg chg="modSp">
        <pc:chgData name="GOMEZ, Paula" userId="c93cf399-3ed7-4230-9282-8831e3fe5ae7" providerId="ADAL" clId="{F83D2193-C7A8-4C80-9564-74A28AA255BE}" dt="2023-06-29T15:16:02.853" v="254" actId="207"/>
        <pc:sldMkLst>
          <pc:docMk/>
          <pc:sldMk cId="0" sldId="269"/>
        </pc:sldMkLst>
        <pc:graphicFrameChg chg="mod">
          <ac:chgData name="GOMEZ, Paula" userId="c93cf399-3ed7-4230-9282-8831e3fe5ae7" providerId="ADAL" clId="{F83D2193-C7A8-4C80-9564-74A28AA255BE}" dt="2023-06-29T15:16:02.853" v="254" actId="207"/>
          <ac:graphicFrameMkLst>
            <pc:docMk/>
            <pc:sldMk cId="0" sldId="269"/>
            <ac:graphicFrameMk id="23" creationId="{00000000-0000-0000-0000-000000000000}"/>
          </ac:graphicFrameMkLst>
        </pc:graphicFrameChg>
      </pc:sldChg>
      <pc:sldChg chg="modSp">
        <pc:chgData name="GOMEZ, Paula" userId="c93cf399-3ed7-4230-9282-8831e3fe5ae7" providerId="ADAL" clId="{F83D2193-C7A8-4C80-9564-74A28AA255BE}" dt="2023-06-29T15:16:10.144" v="255" actId="207"/>
        <pc:sldMkLst>
          <pc:docMk/>
          <pc:sldMk cId="0" sldId="271"/>
        </pc:sldMkLst>
        <pc:graphicFrameChg chg="mod">
          <ac:chgData name="GOMEZ, Paula" userId="c93cf399-3ed7-4230-9282-8831e3fe5ae7" providerId="ADAL" clId="{F83D2193-C7A8-4C80-9564-74A28AA255BE}" dt="2023-06-29T15:16:10.144" v="255" actId="207"/>
          <ac:graphicFrameMkLst>
            <pc:docMk/>
            <pc:sldMk cId="0" sldId="271"/>
            <ac:graphicFrameMk id="23" creationId="{00000000-0000-0000-0000-000000000000}"/>
          </ac:graphicFrameMkLst>
        </pc:graphicFrameChg>
      </pc:sldChg>
      <pc:sldChg chg="modSp">
        <pc:chgData name="GOMEZ, Paula" userId="c93cf399-3ed7-4230-9282-8831e3fe5ae7" providerId="ADAL" clId="{F83D2193-C7A8-4C80-9564-74A28AA255BE}" dt="2023-06-29T15:16:15.477" v="256" actId="207"/>
        <pc:sldMkLst>
          <pc:docMk/>
          <pc:sldMk cId="0" sldId="272"/>
        </pc:sldMkLst>
        <pc:graphicFrameChg chg="mod">
          <ac:chgData name="GOMEZ, Paula" userId="c93cf399-3ed7-4230-9282-8831e3fe5ae7" providerId="ADAL" clId="{F83D2193-C7A8-4C80-9564-74A28AA255BE}" dt="2023-06-29T15:16:15.477" v="256" actId="207"/>
          <ac:graphicFrameMkLst>
            <pc:docMk/>
            <pc:sldMk cId="0" sldId="272"/>
            <ac:graphicFrameMk id="21" creationId="{00000000-0000-0000-0000-000000000000}"/>
          </ac:graphicFrameMkLst>
        </pc:graphicFrameChg>
      </pc:sldChg>
      <pc:sldChg chg="modSp">
        <pc:chgData name="GOMEZ, Paula" userId="c93cf399-3ed7-4230-9282-8831e3fe5ae7" providerId="ADAL" clId="{F83D2193-C7A8-4C80-9564-74A28AA255BE}" dt="2023-06-29T15:16:21.025" v="257" actId="207"/>
        <pc:sldMkLst>
          <pc:docMk/>
          <pc:sldMk cId="0" sldId="273"/>
        </pc:sldMkLst>
        <pc:graphicFrameChg chg="mod">
          <ac:chgData name="GOMEZ, Paula" userId="c93cf399-3ed7-4230-9282-8831e3fe5ae7" providerId="ADAL" clId="{F83D2193-C7A8-4C80-9564-74A28AA255BE}" dt="2023-06-29T15:16:21.025" v="257" actId="207"/>
          <ac:graphicFrameMkLst>
            <pc:docMk/>
            <pc:sldMk cId="0" sldId="273"/>
            <ac:graphicFrameMk id="23" creationId="{00000000-0000-0000-0000-000000000000}"/>
          </ac:graphicFrameMkLst>
        </pc:graphicFrameChg>
      </pc:sldChg>
      <pc:sldChg chg="modSp mod">
        <pc:chgData name="GOMEZ, Paula" userId="c93cf399-3ed7-4230-9282-8831e3fe5ae7" providerId="ADAL" clId="{F83D2193-C7A8-4C80-9564-74A28AA255BE}" dt="2023-06-29T15:16:34.472" v="270" actId="1035"/>
        <pc:sldMkLst>
          <pc:docMk/>
          <pc:sldMk cId="0" sldId="274"/>
        </pc:sldMkLst>
        <pc:spChg chg="mod">
          <ac:chgData name="GOMEZ, Paula" userId="c93cf399-3ed7-4230-9282-8831e3fe5ae7" providerId="ADAL" clId="{F83D2193-C7A8-4C80-9564-74A28AA255BE}" dt="2023-06-29T15:16:34.472" v="270" actId="1035"/>
          <ac:spMkLst>
            <pc:docMk/>
            <pc:sldMk cId="0" sldId="274"/>
            <ac:spMk id="534" creationId="{00000000-0000-0000-0000-000000000000}"/>
          </ac:spMkLst>
        </pc:spChg>
      </pc:sldChg>
      <pc:sldChg chg="modSp mod">
        <pc:chgData name="GOMEZ, Paula" userId="c93cf399-3ed7-4230-9282-8831e3fe5ae7" providerId="ADAL" clId="{F83D2193-C7A8-4C80-9564-74A28AA255BE}" dt="2023-06-29T15:17:14.345" v="275" actId="255"/>
        <pc:sldMkLst>
          <pc:docMk/>
          <pc:sldMk cId="0" sldId="275"/>
        </pc:sldMkLst>
        <pc:spChg chg="mod">
          <ac:chgData name="GOMEZ, Paula" userId="c93cf399-3ed7-4230-9282-8831e3fe5ae7" providerId="ADAL" clId="{F83D2193-C7A8-4C80-9564-74A28AA255BE}" dt="2023-06-29T15:17:14.345" v="275" actId="255"/>
          <ac:spMkLst>
            <pc:docMk/>
            <pc:sldMk cId="0" sldId="275"/>
            <ac:spMk id="538" creationId="{00000000-0000-0000-0000-000000000000}"/>
          </ac:spMkLst>
        </pc:spChg>
      </pc:sldChg>
      <pc:sldChg chg="modSp mod">
        <pc:chgData name="GOMEZ, Paula" userId="c93cf399-3ed7-4230-9282-8831e3fe5ae7" providerId="ADAL" clId="{F83D2193-C7A8-4C80-9564-74A28AA255BE}" dt="2023-06-29T15:17:40.999" v="287" actId="1035"/>
        <pc:sldMkLst>
          <pc:docMk/>
          <pc:sldMk cId="0" sldId="278"/>
        </pc:sldMkLst>
        <pc:spChg chg="mod">
          <ac:chgData name="GOMEZ, Paula" userId="c93cf399-3ed7-4230-9282-8831e3fe5ae7" providerId="ADAL" clId="{F83D2193-C7A8-4C80-9564-74A28AA255BE}" dt="2023-06-29T15:17:40.999" v="287" actId="1035"/>
          <ac:spMkLst>
            <pc:docMk/>
            <pc:sldMk cId="0" sldId="278"/>
            <ac:spMk id="2" creationId="{7A12D47D-ECC7-0846-DC5F-841AE9EDCBDF}"/>
          </ac:spMkLst>
        </pc:spChg>
      </pc:sldChg>
      <pc:sldChg chg="modSp mod">
        <pc:chgData name="GOMEZ, Paula" userId="c93cf399-3ed7-4230-9282-8831e3fe5ae7" providerId="ADAL" clId="{F83D2193-C7A8-4C80-9564-74A28AA255BE}" dt="2023-06-29T15:17:45.048" v="288" actId="20577"/>
        <pc:sldMkLst>
          <pc:docMk/>
          <pc:sldMk cId="0" sldId="279"/>
        </pc:sldMkLst>
        <pc:spChg chg="mod">
          <ac:chgData name="GOMEZ, Paula" userId="c93cf399-3ed7-4230-9282-8831e3fe5ae7" providerId="ADAL" clId="{F83D2193-C7A8-4C80-9564-74A28AA255BE}" dt="2023-06-29T15:17:45.048" v="288" actId="20577"/>
          <ac:spMkLst>
            <pc:docMk/>
            <pc:sldMk cId="0" sldId="279"/>
            <ac:spMk id="570" creationId="{00000000-0000-0000-0000-000000000000}"/>
          </ac:spMkLst>
        </pc:spChg>
      </pc:sldChg>
      <pc:sldChg chg="modSp mod">
        <pc:chgData name="GOMEZ, Paula" userId="c93cf399-3ed7-4230-9282-8831e3fe5ae7" providerId="ADAL" clId="{F83D2193-C7A8-4C80-9564-74A28AA255BE}" dt="2023-06-29T15:18:10.934" v="304" actId="113"/>
        <pc:sldMkLst>
          <pc:docMk/>
          <pc:sldMk cId="0" sldId="280"/>
        </pc:sldMkLst>
        <pc:spChg chg="mod">
          <ac:chgData name="GOMEZ, Paula" userId="c93cf399-3ed7-4230-9282-8831e3fe5ae7" providerId="ADAL" clId="{F83D2193-C7A8-4C80-9564-74A28AA255BE}" dt="2023-06-29T15:18:05.981" v="303" actId="113"/>
          <ac:spMkLst>
            <pc:docMk/>
            <pc:sldMk cId="0" sldId="280"/>
            <ac:spMk id="577" creationId="{00000000-0000-0000-0000-000000000000}"/>
          </ac:spMkLst>
        </pc:spChg>
        <pc:spChg chg="mod">
          <ac:chgData name="GOMEZ, Paula" userId="c93cf399-3ed7-4230-9282-8831e3fe5ae7" providerId="ADAL" clId="{F83D2193-C7A8-4C80-9564-74A28AA255BE}" dt="2023-06-29T15:18:10.934" v="304" actId="113"/>
          <ac:spMkLst>
            <pc:docMk/>
            <pc:sldMk cId="0" sldId="280"/>
            <ac:spMk id="578" creationId="{00000000-0000-0000-0000-000000000000}"/>
          </ac:spMkLst>
        </pc:spChg>
      </pc:sldChg>
      <pc:sldChg chg="modSp mod">
        <pc:chgData name="GOMEZ, Paula" userId="c93cf399-3ed7-4230-9282-8831e3fe5ae7" providerId="ADAL" clId="{F83D2193-C7A8-4C80-9564-74A28AA255BE}" dt="2023-06-29T15:17:58.293" v="302" actId="1036"/>
        <pc:sldMkLst>
          <pc:docMk/>
          <pc:sldMk cId="0" sldId="281"/>
        </pc:sldMkLst>
        <pc:spChg chg="mod">
          <ac:chgData name="GOMEZ, Paula" userId="c93cf399-3ed7-4230-9282-8831e3fe5ae7" providerId="ADAL" clId="{F83D2193-C7A8-4C80-9564-74A28AA255BE}" dt="2023-06-29T15:17:58.293" v="302" actId="1036"/>
          <ac:spMkLst>
            <pc:docMk/>
            <pc:sldMk cId="0" sldId="281"/>
            <ac:spMk id="583" creationId="{00000000-0000-0000-0000-000000000000}"/>
          </ac:spMkLst>
        </pc:spChg>
      </pc:sldChg>
      <pc:sldChg chg="modSp mod">
        <pc:chgData name="GOMEZ, Paula" userId="c93cf399-3ed7-4230-9282-8831e3fe5ae7" providerId="ADAL" clId="{F83D2193-C7A8-4C80-9564-74A28AA255BE}" dt="2023-06-29T15:18:21.343" v="320" actId="1035"/>
        <pc:sldMkLst>
          <pc:docMk/>
          <pc:sldMk cId="0" sldId="282"/>
        </pc:sldMkLst>
        <pc:spChg chg="mod">
          <ac:chgData name="GOMEZ, Paula" userId="c93cf399-3ed7-4230-9282-8831e3fe5ae7" providerId="ADAL" clId="{F83D2193-C7A8-4C80-9564-74A28AA255BE}" dt="2023-06-29T15:18:21.343" v="320" actId="1035"/>
          <ac:spMkLst>
            <pc:docMk/>
            <pc:sldMk cId="0" sldId="282"/>
            <ac:spMk id="4" creationId="{A89A9A74-9F59-0E86-64A9-DF0554B4B638}"/>
          </ac:spMkLst>
        </pc:spChg>
      </pc:sldChg>
      <pc:sldChg chg="modSp mod">
        <pc:chgData name="GOMEZ, Paula" userId="c93cf399-3ed7-4230-9282-8831e3fe5ae7" providerId="ADAL" clId="{F83D2193-C7A8-4C80-9564-74A28AA255BE}" dt="2023-06-29T15:18:33.224" v="334" actId="1036"/>
        <pc:sldMkLst>
          <pc:docMk/>
          <pc:sldMk cId="0" sldId="284"/>
        </pc:sldMkLst>
        <pc:spChg chg="mod">
          <ac:chgData name="GOMEZ, Paula" userId="c93cf399-3ed7-4230-9282-8831e3fe5ae7" providerId="ADAL" clId="{F83D2193-C7A8-4C80-9564-74A28AA255BE}" dt="2023-06-29T15:18:33.224" v="334" actId="1036"/>
          <ac:spMkLst>
            <pc:docMk/>
            <pc:sldMk cId="0" sldId="284"/>
            <ac:spMk id="2" creationId="{446BE4EB-64A8-7790-8BBF-9A7D9D01F7F0}"/>
          </ac:spMkLst>
        </pc:spChg>
      </pc:sldChg>
      <pc:sldChg chg="modSp mod">
        <pc:chgData name="GOMEZ, Paula" userId="c93cf399-3ed7-4230-9282-8831e3fe5ae7" providerId="ADAL" clId="{F83D2193-C7A8-4C80-9564-74A28AA255BE}" dt="2023-06-29T15:18:50.267" v="357" actId="1035"/>
        <pc:sldMkLst>
          <pc:docMk/>
          <pc:sldMk cId="0" sldId="285"/>
        </pc:sldMkLst>
        <pc:spChg chg="mod">
          <ac:chgData name="GOMEZ, Paula" userId="c93cf399-3ed7-4230-9282-8831e3fe5ae7" providerId="ADAL" clId="{F83D2193-C7A8-4C80-9564-74A28AA255BE}" dt="2023-06-29T15:18:40.237" v="341" actId="1036"/>
          <ac:spMkLst>
            <pc:docMk/>
            <pc:sldMk cId="0" sldId="285"/>
            <ac:spMk id="4" creationId="{4FF65B9B-60A9-88F9-EA7C-D865188001B6}"/>
          </ac:spMkLst>
        </pc:spChg>
        <pc:spChg chg="mod">
          <ac:chgData name="GOMEZ, Paula" userId="c93cf399-3ed7-4230-9282-8831e3fe5ae7" providerId="ADAL" clId="{F83D2193-C7A8-4C80-9564-74A28AA255BE}" dt="2023-06-29T15:18:50.267" v="357" actId="1035"/>
          <ac:spMkLst>
            <pc:docMk/>
            <pc:sldMk cId="0" sldId="285"/>
            <ac:spMk id="611" creationId="{00000000-0000-0000-0000-000000000000}"/>
          </ac:spMkLst>
        </pc:spChg>
      </pc:sldChg>
      <pc:sldChg chg="modSp mod">
        <pc:chgData name="GOMEZ, Paula" userId="c93cf399-3ed7-4230-9282-8831e3fe5ae7" providerId="ADAL" clId="{F83D2193-C7A8-4C80-9564-74A28AA255BE}" dt="2023-06-29T15:19:25.104" v="380" actId="1036"/>
        <pc:sldMkLst>
          <pc:docMk/>
          <pc:sldMk cId="0" sldId="286"/>
        </pc:sldMkLst>
        <pc:spChg chg="mod">
          <ac:chgData name="GOMEZ, Paula" userId="c93cf399-3ed7-4230-9282-8831e3fe5ae7" providerId="ADAL" clId="{F83D2193-C7A8-4C80-9564-74A28AA255BE}" dt="2023-06-29T15:19:25.104" v="380" actId="1036"/>
          <ac:spMkLst>
            <pc:docMk/>
            <pc:sldMk cId="0" sldId="286"/>
            <ac:spMk id="2" creationId="{83D9FFCF-F53F-48BC-CDB2-C22A7307BBF7}"/>
          </ac:spMkLst>
        </pc:spChg>
      </pc:sldChg>
      <pc:sldChg chg="modSp mod">
        <pc:chgData name="GOMEZ, Paula" userId="c93cf399-3ed7-4230-9282-8831e3fe5ae7" providerId="ADAL" clId="{F83D2193-C7A8-4C80-9564-74A28AA255BE}" dt="2023-06-29T15:19:40.971" v="389" actId="1035"/>
        <pc:sldMkLst>
          <pc:docMk/>
          <pc:sldMk cId="0" sldId="287"/>
        </pc:sldMkLst>
        <pc:spChg chg="mod">
          <ac:chgData name="GOMEZ, Paula" userId="c93cf399-3ed7-4230-9282-8831e3fe5ae7" providerId="ADAL" clId="{F83D2193-C7A8-4C80-9564-74A28AA255BE}" dt="2023-06-29T15:19:40.971" v="389" actId="1035"/>
          <ac:spMkLst>
            <pc:docMk/>
            <pc:sldMk cId="0" sldId="287"/>
            <ac:spMk id="622" creationId="{00000000-0000-0000-0000-000000000000}"/>
          </ac:spMkLst>
        </pc:spChg>
      </pc:sldChg>
      <pc:sldChg chg="modSp mod">
        <pc:chgData name="GOMEZ, Paula" userId="c93cf399-3ed7-4230-9282-8831e3fe5ae7" providerId="ADAL" clId="{F83D2193-C7A8-4C80-9564-74A28AA255BE}" dt="2023-06-29T15:20:11.688" v="408" actId="1035"/>
        <pc:sldMkLst>
          <pc:docMk/>
          <pc:sldMk cId="0" sldId="288"/>
        </pc:sldMkLst>
        <pc:spChg chg="mod">
          <ac:chgData name="GOMEZ, Paula" userId="c93cf399-3ed7-4230-9282-8831e3fe5ae7" providerId="ADAL" clId="{F83D2193-C7A8-4C80-9564-74A28AA255BE}" dt="2023-06-29T15:20:11.688" v="408" actId="1035"/>
          <ac:spMkLst>
            <pc:docMk/>
            <pc:sldMk cId="0" sldId="288"/>
            <ac:spMk id="2" creationId="{80B36183-94C3-2555-C20D-92573DA3D5E3}"/>
          </ac:spMkLst>
        </pc:spChg>
      </pc:sldChg>
      <pc:sldChg chg="modSp mod">
        <pc:chgData name="GOMEZ, Paula" userId="c93cf399-3ed7-4230-9282-8831e3fe5ae7" providerId="ADAL" clId="{F83D2193-C7A8-4C80-9564-74A28AA255BE}" dt="2023-06-29T15:20:20.349" v="434" actId="1036"/>
        <pc:sldMkLst>
          <pc:docMk/>
          <pc:sldMk cId="0" sldId="289"/>
        </pc:sldMkLst>
        <pc:spChg chg="mod">
          <ac:chgData name="GOMEZ, Paula" userId="c93cf399-3ed7-4230-9282-8831e3fe5ae7" providerId="ADAL" clId="{F83D2193-C7A8-4C80-9564-74A28AA255BE}" dt="2023-06-29T15:20:20.349" v="434" actId="1036"/>
          <ac:spMkLst>
            <pc:docMk/>
            <pc:sldMk cId="0" sldId="289"/>
            <ac:spMk id="2" creationId="{59978294-7ED5-5627-E377-D2918DC4735C}"/>
          </ac:spMkLst>
        </pc:spChg>
      </pc:sldChg>
      <pc:sldChg chg="modSp mod">
        <pc:chgData name="GOMEZ, Paula" userId="c93cf399-3ed7-4230-9282-8831e3fe5ae7" providerId="ADAL" clId="{F83D2193-C7A8-4C80-9564-74A28AA255BE}" dt="2023-06-29T15:20:28.738" v="455" actId="1035"/>
        <pc:sldMkLst>
          <pc:docMk/>
          <pc:sldMk cId="0" sldId="290"/>
        </pc:sldMkLst>
        <pc:spChg chg="mod">
          <ac:chgData name="GOMEZ, Paula" userId="c93cf399-3ed7-4230-9282-8831e3fe5ae7" providerId="ADAL" clId="{F83D2193-C7A8-4C80-9564-74A28AA255BE}" dt="2023-06-29T15:20:28.738" v="455" actId="1035"/>
          <ac:spMkLst>
            <pc:docMk/>
            <pc:sldMk cId="0" sldId="290"/>
            <ac:spMk id="2" creationId="{C3B76147-03B6-109C-73BA-951BA83702E4}"/>
          </ac:spMkLst>
        </pc:spChg>
      </pc:sldChg>
      <pc:sldChg chg="modSp mod">
        <pc:chgData name="GOMEZ, Paula" userId="c93cf399-3ed7-4230-9282-8831e3fe5ae7" providerId="ADAL" clId="{F83D2193-C7A8-4C80-9564-74A28AA255BE}" dt="2023-06-29T15:20:49.625" v="492" actId="1036"/>
        <pc:sldMkLst>
          <pc:docMk/>
          <pc:sldMk cId="0" sldId="291"/>
        </pc:sldMkLst>
        <pc:spChg chg="mod">
          <ac:chgData name="GOMEZ, Paula" userId="c93cf399-3ed7-4230-9282-8831e3fe5ae7" providerId="ADAL" clId="{F83D2193-C7A8-4C80-9564-74A28AA255BE}" dt="2023-06-29T15:20:49.625" v="492" actId="1036"/>
          <ac:spMkLst>
            <pc:docMk/>
            <pc:sldMk cId="0" sldId="291"/>
            <ac:spMk id="2" creationId="{A1E31046-0B7F-AFC4-B9A7-8C0EEBFFD9CD}"/>
          </ac:spMkLst>
        </pc:spChg>
      </pc:sldChg>
      <pc:sldChg chg="modSp mod">
        <pc:chgData name="GOMEZ, Paula" userId="c93cf399-3ed7-4230-9282-8831e3fe5ae7" providerId="ADAL" clId="{F83D2193-C7A8-4C80-9564-74A28AA255BE}" dt="2023-06-29T15:20:58.806" v="520" actId="1036"/>
        <pc:sldMkLst>
          <pc:docMk/>
          <pc:sldMk cId="0" sldId="292"/>
        </pc:sldMkLst>
        <pc:spChg chg="mod">
          <ac:chgData name="GOMEZ, Paula" userId="c93cf399-3ed7-4230-9282-8831e3fe5ae7" providerId="ADAL" clId="{F83D2193-C7A8-4C80-9564-74A28AA255BE}" dt="2023-06-29T15:20:58.806" v="520" actId="1036"/>
          <ac:spMkLst>
            <pc:docMk/>
            <pc:sldMk cId="0" sldId="292"/>
            <ac:spMk id="2" creationId="{00000000-0000-0000-0000-000000000000}"/>
          </ac:spMkLst>
        </pc:spChg>
      </pc:sldChg>
      <pc:sldChg chg="modSp mod">
        <pc:chgData name="GOMEZ, Paula" userId="c93cf399-3ed7-4230-9282-8831e3fe5ae7" providerId="ADAL" clId="{F83D2193-C7A8-4C80-9564-74A28AA255BE}" dt="2023-06-29T15:21:08.907" v="540" actId="1036"/>
        <pc:sldMkLst>
          <pc:docMk/>
          <pc:sldMk cId="0" sldId="293"/>
        </pc:sldMkLst>
        <pc:spChg chg="mod">
          <ac:chgData name="GOMEZ, Paula" userId="c93cf399-3ed7-4230-9282-8831e3fe5ae7" providerId="ADAL" clId="{F83D2193-C7A8-4C80-9564-74A28AA255BE}" dt="2023-06-29T15:21:08.907" v="540" actId="1036"/>
          <ac:spMkLst>
            <pc:docMk/>
            <pc:sldMk cId="0" sldId="293"/>
            <ac:spMk id="2" creationId="{00000000-0000-0000-0000-000000000000}"/>
          </ac:spMkLst>
        </pc:spChg>
      </pc:sldChg>
      <pc:sldChg chg="modSp mod">
        <pc:chgData name="GOMEZ, Paula" userId="c93cf399-3ed7-4230-9282-8831e3fe5ae7" providerId="ADAL" clId="{F83D2193-C7A8-4C80-9564-74A28AA255BE}" dt="2023-06-29T15:21:22.782" v="542" actId="27636"/>
        <pc:sldMkLst>
          <pc:docMk/>
          <pc:sldMk cId="0" sldId="295"/>
        </pc:sldMkLst>
        <pc:spChg chg="mod">
          <ac:chgData name="GOMEZ, Paula" userId="c93cf399-3ed7-4230-9282-8831e3fe5ae7" providerId="ADAL" clId="{F83D2193-C7A8-4C80-9564-74A28AA255BE}" dt="2023-06-29T15:21:22.782" v="542" actId="27636"/>
          <ac:spMkLst>
            <pc:docMk/>
            <pc:sldMk cId="0" sldId="295"/>
            <ac:spMk id="660" creationId="{00000000-0000-0000-0000-000000000000}"/>
          </ac:spMkLst>
        </pc:spChg>
      </pc:sldChg>
    </pc:docChg>
  </pc:docChgLst>
  <pc:docChgLst>
    <pc:chgData name="EZZINE, Hind" userId="S::ezzineh@who.int::edcab00f-6318-46e5-a4a9-188b01ee222f" providerId="AD" clId="Web-{4F40DCDF-9BA1-37E1-29DC-16B9090D0A97}"/>
    <pc:docChg chg="modSld sldOrd">
      <pc:chgData name="EZZINE, Hind" userId="S::ezzineh@who.int::edcab00f-6318-46e5-a4a9-188b01ee222f" providerId="AD" clId="Web-{4F40DCDF-9BA1-37E1-29DC-16B9090D0A97}" dt="2023-06-28T15:13:07.324" v="14" actId="20577"/>
      <pc:docMkLst>
        <pc:docMk/>
      </pc:docMkLst>
      <pc:sldChg chg="modSp ord">
        <pc:chgData name="EZZINE, Hind" userId="S::ezzineh@who.int::edcab00f-6318-46e5-a4a9-188b01ee222f" providerId="AD" clId="Web-{4F40DCDF-9BA1-37E1-29DC-16B9090D0A97}" dt="2023-06-28T15:10:08.819" v="8" actId="20577"/>
        <pc:sldMkLst>
          <pc:docMk/>
          <pc:sldMk cId="0" sldId="257"/>
        </pc:sldMkLst>
        <pc:spChg chg="mod">
          <ac:chgData name="EZZINE, Hind" userId="S::ezzineh@who.int::edcab00f-6318-46e5-a4a9-188b01ee222f" providerId="AD" clId="Web-{4F40DCDF-9BA1-37E1-29DC-16B9090D0A97}" dt="2023-06-28T15:10:08.819" v="8" actId="20577"/>
          <ac:spMkLst>
            <pc:docMk/>
            <pc:sldMk cId="0" sldId="257"/>
            <ac:spMk id="319" creationId="{00000000-0000-0000-0000-000000000000}"/>
          </ac:spMkLst>
        </pc:spChg>
      </pc:sldChg>
      <pc:sldChg chg="modSp ord">
        <pc:chgData name="EZZINE, Hind" userId="S::ezzineh@who.int::edcab00f-6318-46e5-a4a9-188b01ee222f" providerId="AD" clId="Web-{4F40DCDF-9BA1-37E1-29DC-16B9090D0A97}" dt="2023-06-28T15:09:34.146" v="3"/>
        <pc:sldMkLst>
          <pc:docMk/>
          <pc:sldMk cId="0" sldId="258"/>
        </pc:sldMkLst>
        <pc:spChg chg="mod">
          <ac:chgData name="EZZINE, Hind" userId="S::ezzineh@who.int::edcab00f-6318-46e5-a4a9-188b01ee222f" providerId="AD" clId="Web-{4F40DCDF-9BA1-37E1-29DC-16B9090D0A97}" dt="2023-06-28T15:09:34.036" v="1" actId="20577"/>
          <ac:spMkLst>
            <pc:docMk/>
            <pc:sldMk cId="0" sldId="258"/>
            <ac:spMk id="325" creationId="{00000000-0000-0000-0000-000000000000}"/>
          </ac:spMkLst>
        </pc:spChg>
      </pc:sldChg>
      <pc:sldChg chg="modSp">
        <pc:chgData name="EZZINE, Hind" userId="S::ezzineh@who.int::edcab00f-6318-46e5-a4a9-188b01ee222f" providerId="AD" clId="Web-{4F40DCDF-9BA1-37E1-29DC-16B9090D0A97}" dt="2023-06-28T15:10:50.367" v="9" actId="20577"/>
        <pc:sldMkLst>
          <pc:docMk/>
          <pc:sldMk cId="0" sldId="270"/>
        </pc:sldMkLst>
        <pc:spChg chg="mod">
          <ac:chgData name="EZZINE, Hind" userId="S::ezzineh@who.int::edcab00f-6318-46e5-a4a9-188b01ee222f" providerId="AD" clId="Web-{4F40DCDF-9BA1-37E1-29DC-16B9090D0A97}" dt="2023-06-28T15:10:50.367" v="9" actId="20577"/>
          <ac:spMkLst>
            <pc:docMk/>
            <pc:sldMk cId="0" sldId="270"/>
            <ac:spMk id="442" creationId="{00000000-0000-0000-0000-000000000000}"/>
          </ac:spMkLst>
        </pc:spChg>
      </pc:sldChg>
      <pc:sldChg chg="modSp">
        <pc:chgData name="EZZINE, Hind" userId="S::ezzineh@who.int::edcab00f-6318-46e5-a4a9-188b01ee222f" providerId="AD" clId="Web-{4F40DCDF-9BA1-37E1-29DC-16B9090D0A97}" dt="2023-06-28T15:12:07.682" v="11" actId="20577"/>
        <pc:sldMkLst>
          <pc:docMk/>
          <pc:sldMk cId="0" sldId="283"/>
        </pc:sldMkLst>
        <pc:spChg chg="mod">
          <ac:chgData name="EZZINE, Hind" userId="S::ezzineh@who.int::edcab00f-6318-46e5-a4a9-188b01ee222f" providerId="AD" clId="Web-{4F40DCDF-9BA1-37E1-29DC-16B9090D0A97}" dt="2023-06-28T15:12:07.682" v="11" actId="20577"/>
          <ac:spMkLst>
            <pc:docMk/>
            <pc:sldMk cId="0" sldId="283"/>
            <ac:spMk id="597" creationId="{00000000-0000-0000-0000-000000000000}"/>
          </ac:spMkLst>
        </pc:spChg>
      </pc:sldChg>
      <pc:sldChg chg="modSp">
        <pc:chgData name="EZZINE, Hind" userId="S::ezzineh@who.int::edcab00f-6318-46e5-a4a9-188b01ee222f" providerId="AD" clId="Web-{4F40DCDF-9BA1-37E1-29DC-16B9090D0A97}" dt="2023-06-28T15:13:07.324" v="14" actId="20577"/>
        <pc:sldMkLst>
          <pc:docMk/>
          <pc:sldMk cId="0" sldId="295"/>
        </pc:sldMkLst>
        <pc:spChg chg="mod">
          <ac:chgData name="EZZINE, Hind" userId="S::ezzineh@who.int::edcab00f-6318-46e5-a4a9-188b01ee222f" providerId="AD" clId="Web-{4F40DCDF-9BA1-37E1-29DC-16B9090D0A97}" dt="2023-06-28T15:13:07.324" v="14" actId="20577"/>
          <ac:spMkLst>
            <pc:docMk/>
            <pc:sldMk cId="0" sldId="295"/>
            <ac:spMk id="660" creationId="{00000000-0000-0000-0000-000000000000}"/>
          </ac:spMkLst>
        </pc:spChg>
      </pc:sldChg>
    </pc:docChg>
  </pc:docChgLst>
  <pc:docChgLst>
    <pc:chgData name="GOMEZ, Paula" userId="S::gomezp@who.int::c93cf399-3ed7-4230-9282-8831e3fe5ae7" providerId="AD" clId="Web-{5FE417F3-4A87-77F7-4382-FFAE546AF72C}"/>
    <pc:docChg chg="sldOrd">
      <pc:chgData name="GOMEZ, Paula" userId="S::gomezp@who.int::c93cf399-3ed7-4230-9282-8831e3fe5ae7" providerId="AD" clId="Web-{5FE417F3-4A87-77F7-4382-FFAE546AF72C}" dt="2023-04-07T10:57:57.695" v="0"/>
      <pc:docMkLst>
        <pc:docMk/>
      </pc:docMkLst>
      <pc:sldChg chg="ord">
        <pc:chgData name="GOMEZ, Paula" userId="S::gomezp@who.int::c93cf399-3ed7-4230-9282-8831e3fe5ae7" providerId="AD" clId="Web-{5FE417F3-4A87-77F7-4382-FFAE546AF72C}" dt="2023-04-07T10:57:57.695" v="0"/>
        <pc:sldMkLst>
          <pc:docMk/>
          <pc:sldMk cId="0" sldId="25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custT="1"/>
      <dgm:spPr>
        <a:solidFill>
          <a:schemeClr val="accent3"/>
        </a:solidFill>
      </dgm:spPr>
      <dgm:t>
        <a:bodyPr/>
        <a:lstStyle/>
        <a:p>
          <a:r>
            <a:rPr lang="fr-FR" sz="1400" noProof="0" dirty="0">
              <a:solidFill>
                <a:schemeClr val="bg1"/>
              </a:solidFill>
            </a:rPr>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custT="1"/>
      <dgm:spPr>
        <a:solidFill>
          <a:schemeClr val="accent3"/>
        </a:solidFill>
      </dgm:spPr>
      <dgm:t>
        <a:bodyPr/>
        <a:lstStyle/>
        <a:p>
          <a:r>
            <a:rPr lang="fr-FR" sz="1400" noProof="0" dirty="0">
              <a:solidFill>
                <a:schemeClr val="bg1"/>
              </a:solidFill>
            </a:rPr>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custT="1"/>
      <dgm:spPr>
        <a:solidFill>
          <a:schemeClr val="accent3"/>
        </a:solidFill>
      </dgm:spPr>
      <dgm:t>
        <a:bodyPr/>
        <a:lstStyle/>
        <a:p>
          <a:r>
            <a:rPr lang="fr-FR" sz="1400" noProof="0" dirty="0">
              <a:solidFill>
                <a:schemeClr val="bg1"/>
              </a:solidFill>
            </a:rPr>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custT="1"/>
      <dgm:spPr>
        <a:solidFill>
          <a:schemeClr val="accent3"/>
        </a:solidFill>
      </dgm:spPr>
      <dgm:t>
        <a:bodyPr/>
        <a:lstStyle/>
        <a:p>
          <a:r>
            <a:rPr lang="fr-FR" sz="1400" noProof="0" dirty="0">
              <a:solidFill>
                <a:schemeClr val="bg1"/>
              </a:solidFill>
            </a:rPr>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D0DED221-2705-4D88-92DD-226AEFCE9422}" type="presOf" srcId="{F5A90E46-50DB-49E7-991C-A2A0F013FE0D}" destId="{9AD74F7F-5FE6-4481-8403-069216794C12}" srcOrd="0" destOrd="0" presId="urn:microsoft.com/office/officeart/2005/8/layout/cycle6"/>
    <dgm:cxn modelId="{5888F933-F0AA-4D92-A4CE-69EA0F237455}" type="presOf" srcId="{68E9BAF1-3CE0-4282-ACEE-693690AAD336}" destId="{7CCD078E-DD02-451C-8971-8484BE1BCA4A}" srcOrd="0" destOrd="0" presId="urn:microsoft.com/office/officeart/2005/8/layout/cycle6"/>
    <dgm:cxn modelId="{1A937849-66D3-4723-8894-1A98DE658F75}" type="presOf" srcId="{3A80885C-CC69-4B91-AD78-0384AE850932}" destId="{26E13776-78B2-498A-A3B6-1F75E878C089}" srcOrd="0" destOrd="0" presId="urn:microsoft.com/office/officeart/2005/8/layout/cycle6"/>
    <dgm:cxn modelId="{A050A649-E3DB-46F9-9C6C-4A6162B002F9}" type="presOf" srcId="{D4C2492D-DEFB-4DC9-8074-95C5F8E9B03C}" destId="{8A120301-5EAE-41B9-9923-BF6C4C09E69A}" srcOrd="0" destOrd="0" presId="urn:microsoft.com/office/officeart/2005/8/layout/cycle6"/>
    <dgm:cxn modelId="{509ADD4D-2781-4229-8424-909DFB2CD28E}" type="presOf" srcId="{DD800E38-0F3B-491C-89D4-EDFCF272BB9D}" destId="{9C854ADC-425C-4B38-81A8-FF88BA9969E0}"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E683B959-04C5-4623-A808-94790B13261A}" type="presOf" srcId="{6E848DDE-93C4-4266-AE33-D0BBB405EC06}" destId="{09871635-A2E5-4F06-BF2F-2982C605B53C}" srcOrd="0" destOrd="0" presId="urn:microsoft.com/office/officeart/2005/8/layout/cycle6"/>
    <dgm:cxn modelId="{F634B4B0-202F-41EC-AC79-6397D8A76ACE}" type="presOf" srcId="{33EEF9EB-0940-4BE2-B917-8343243EF401}" destId="{A4278D6C-C00E-420C-84B5-6D50C1DA29A5}"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09E0CAFA-7C05-4516-84D9-6D85D3FF2FFE}" type="presOf" srcId="{EBA1D6F3-1EC8-4854-957D-8CAC0C93E9B2}" destId="{30BF67EE-B13B-4734-9CF3-6E3D0DC4CA5A}"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C1FEE8FB-64E4-4A7C-BE5F-5769F0467239}" type="presOf" srcId="{8ACC39B5-B770-4F6C-A412-694809FDC8EC}" destId="{9BF77E38-64C6-4155-AADD-02217EF05E8D}" srcOrd="0" destOrd="0" presId="urn:microsoft.com/office/officeart/2005/8/layout/cycle6"/>
    <dgm:cxn modelId="{DEB656FF-0216-4337-B302-21DFE862EAA1}" srcId="{8ACC39B5-B770-4F6C-A412-694809FDC8EC}" destId="{DD800E38-0F3B-491C-89D4-EDFCF272BB9D}" srcOrd="2" destOrd="0" parTransId="{4F01963A-3A74-45A6-8128-75C6C07CBABB}" sibTransId="{6E848DDE-93C4-4266-AE33-D0BBB405EC06}"/>
    <dgm:cxn modelId="{6E199762-2B60-4245-B3D4-6BC69A7B561B}" type="presParOf" srcId="{9BF77E38-64C6-4155-AADD-02217EF05E8D}" destId="{7CCD078E-DD02-451C-8971-8484BE1BCA4A}" srcOrd="0" destOrd="0" presId="urn:microsoft.com/office/officeart/2005/8/layout/cycle6"/>
    <dgm:cxn modelId="{9F770AA7-2C3E-4558-8CAB-C1E36B8401AB}" type="presParOf" srcId="{9BF77E38-64C6-4155-AADD-02217EF05E8D}" destId="{4BA38881-4395-488A-9718-4B783EE11603}" srcOrd="1" destOrd="0" presId="urn:microsoft.com/office/officeart/2005/8/layout/cycle6"/>
    <dgm:cxn modelId="{0BA4AA93-6156-48EA-8667-8C3BC38D5C7A}" type="presParOf" srcId="{9BF77E38-64C6-4155-AADD-02217EF05E8D}" destId="{9AD74F7F-5FE6-4481-8403-069216794C12}" srcOrd="2" destOrd="0" presId="urn:microsoft.com/office/officeart/2005/8/layout/cycle6"/>
    <dgm:cxn modelId="{3C43AE9B-2F26-41FE-82B8-0CF3BCC55508}" type="presParOf" srcId="{9BF77E38-64C6-4155-AADD-02217EF05E8D}" destId="{26E13776-78B2-498A-A3B6-1F75E878C089}" srcOrd="3" destOrd="0" presId="urn:microsoft.com/office/officeart/2005/8/layout/cycle6"/>
    <dgm:cxn modelId="{C90D39E3-C0F8-4006-8BEE-DEBCF1B5B798}" type="presParOf" srcId="{9BF77E38-64C6-4155-AADD-02217EF05E8D}" destId="{385AC2D5-19A9-4910-8EA0-79C7FAB27204}" srcOrd="4" destOrd="0" presId="urn:microsoft.com/office/officeart/2005/8/layout/cycle6"/>
    <dgm:cxn modelId="{F66A1DDF-BBCC-4D9E-A829-6E583F2164B6}" type="presParOf" srcId="{9BF77E38-64C6-4155-AADD-02217EF05E8D}" destId="{30BF67EE-B13B-4734-9CF3-6E3D0DC4CA5A}" srcOrd="5" destOrd="0" presId="urn:microsoft.com/office/officeart/2005/8/layout/cycle6"/>
    <dgm:cxn modelId="{662374D1-AC8E-4551-8CC5-55A9F4D87B88}" type="presParOf" srcId="{9BF77E38-64C6-4155-AADD-02217EF05E8D}" destId="{9C854ADC-425C-4B38-81A8-FF88BA9969E0}" srcOrd="6" destOrd="0" presId="urn:microsoft.com/office/officeart/2005/8/layout/cycle6"/>
    <dgm:cxn modelId="{BEA3A699-1E1E-4714-B204-AAD3D592296E}" type="presParOf" srcId="{9BF77E38-64C6-4155-AADD-02217EF05E8D}" destId="{1AAE4D38-DC1B-4DCD-8692-BC1F88AB8DCB}" srcOrd="7" destOrd="0" presId="urn:microsoft.com/office/officeart/2005/8/layout/cycle6"/>
    <dgm:cxn modelId="{D5C1EBEB-11AB-487F-B71F-8B81FFDC0A34}" type="presParOf" srcId="{9BF77E38-64C6-4155-AADD-02217EF05E8D}" destId="{09871635-A2E5-4F06-BF2F-2982C605B53C}" srcOrd="8" destOrd="0" presId="urn:microsoft.com/office/officeart/2005/8/layout/cycle6"/>
    <dgm:cxn modelId="{2C086E9B-2976-468C-B8F7-D0837AAB259D}" type="presParOf" srcId="{9BF77E38-64C6-4155-AADD-02217EF05E8D}" destId="{A4278D6C-C00E-420C-84B5-6D50C1DA29A5}" srcOrd="9" destOrd="0" presId="urn:microsoft.com/office/officeart/2005/8/layout/cycle6"/>
    <dgm:cxn modelId="{70E8910F-B772-4D70-BE75-DC656B41DE96}" type="presParOf" srcId="{9BF77E38-64C6-4155-AADD-02217EF05E8D}" destId="{D4E14C64-4A84-4697-BD26-C7CA7EBC530E}" srcOrd="10" destOrd="0" presId="urn:microsoft.com/office/officeart/2005/8/layout/cycle6"/>
    <dgm:cxn modelId="{8A169FCD-1E59-42D6-8665-A8AA28D12036}"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a:solidFill>
          <a:schemeClr val="accent3"/>
        </a:solidFill>
      </dgm:spPr>
      <dgm:t>
        <a:bodyPr/>
        <a:lstStyle/>
        <a:p>
          <a:r>
            <a:rPr lang="fr-FR" noProof="0" dirty="0">
              <a:solidFill>
                <a:schemeClr val="bg1"/>
              </a:solidFill>
            </a:rPr>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dgm:t>
        <a:bodyPr/>
        <a:lstStyle/>
        <a:p>
          <a:r>
            <a:rPr lang="fr-FR" noProof="0" dirty="0"/>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dgm:t>
        <a:bodyPr/>
        <a:lstStyle/>
        <a:p>
          <a:r>
            <a:rPr lang="fr-FR" noProof="0" dirty="0"/>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dgm:t>
        <a:bodyPr/>
        <a:lstStyle/>
        <a:p>
          <a:r>
            <a:rPr lang="fr-FR" noProof="0" dirty="0"/>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F4B23A1E-AA21-4E0E-B2B6-38BD66A39F0A}" type="presOf" srcId="{EBA1D6F3-1EC8-4854-957D-8CAC0C93E9B2}" destId="{30BF67EE-B13B-4734-9CF3-6E3D0DC4CA5A}" srcOrd="0" destOrd="0" presId="urn:microsoft.com/office/officeart/2005/8/layout/cycle6"/>
    <dgm:cxn modelId="{A84FAF22-5C5F-4623-9B02-67EED48EB17A}" type="presOf" srcId="{6E848DDE-93C4-4266-AE33-D0BBB405EC06}" destId="{09871635-A2E5-4F06-BF2F-2982C605B53C}" srcOrd="0" destOrd="0" presId="urn:microsoft.com/office/officeart/2005/8/layout/cycle6"/>
    <dgm:cxn modelId="{36418623-EBEB-40DB-AD3B-0479051FC2B7}" type="presOf" srcId="{3A80885C-CC69-4B91-AD78-0384AE850932}" destId="{26E13776-78B2-498A-A3B6-1F75E878C089}" srcOrd="0" destOrd="0" presId="urn:microsoft.com/office/officeart/2005/8/layout/cycle6"/>
    <dgm:cxn modelId="{6912384B-4322-46FC-BF41-06372D8A3D45}" type="presOf" srcId="{68E9BAF1-3CE0-4282-ACEE-693690AAD336}" destId="{7CCD078E-DD02-451C-8971-8484BE1BCA4A}"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2F26AC82-A09D-455A-9829-524789A1F013}" type="presOf" srcId="{8ACC39B5-B770-4F6C-A412-694809FDC8EC}" destId="{9BF77E38-64C6-4155-AADD-02217EF05E8D}" srcOrd="0" destOrd="0" presId="urn:microsoft.com/office/officeart/2005/8/layout/cycle6"/>
    <dgm:cxn modelId="{B17D009E-121B-4588-B208-DC06020CBB3C}" type="presOf" srcId="{D4C2492D-DEFB-4DC9-8074-95C5F8E9B03C}" destId="{8A120301-5EAE-41B9-9923-BF6C4C09E69A}"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413DD0DE-11C0-4A98-BC4C-1AC7776D5E1D}" type="presOf" srcId="{DD800E38-0F3B-491C-89D4-EDFCF272BB9D}" destId="{9C854ADC-425C-4B38-81A8-FF88BA9969E0}" srcOrd="0" destOrd="0" presId="urn:microsoft.com/office/officeart/2005/8/layout/cycle6"/>
    <dgm:cxn modelId="{6CBC00EE-D64E-4234-BF7F-63B6E6955E9E}" type="presOf" srcId="{F5A90E46-50DB-49E7-991C-A2A0F013FE0D}" destId="{9AD74F7F-5FE6-4481-8403-069216794C12}" srcOrd="0" destOrd="0" presId="urn:microsoft.com/office/officeart/2005/8/layout/cycle6"/>
    <dgm:cxn modelId="{7F8C43F9-235F-4AD6-B16B-7127ACADBA59}" type="presOf" srcId="{33EEF9EB-0940-4BE2-B917-8343243EF401}" destId="{A4278D6C-C00E-420C-84B5-6D50C1DA29A5}"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5BC9C5C5-89F5-4EE3-939F-4B823BF6FEB0}" type="presParOf" srcId="{9BF77E38-64C6-4155-AADD-02217EF05E8D}" destId="{7CCD078E-DD02-451C-8971-8484BE1BCA4A}" srcOrd="0" destOrd="0" presId="urn:microsoft.com/office/officeart/2005/8/layout/cycle6"/>
    <dgm:cxn modelId="{4AB9A400-AA79-468F-8969-01CC01ED0F93}" type="presParOf" srcId="{9BF77E38-64C6-4155-AADD-02217EF05E8D}" destId="{4BA38881-4395-488A-9718-4B783EE11603}" srcOrd="1" destOrd="0" presId="urn:microsoft.com/office/officeart/2005/8/layout/cycle6"/>
    <dgm:cxn modelId="{7007598B-CC11-470F-818E-19DE8B9FB491}" type="presParOf" srcId="{9BF77E38-64C6-4155-AADD-02217EF05E8D}" destId="{9AD74F7F-5FE6-4481-8403-069216794C12}" srcOrd="2" destOrd="0" presId="urn:microsoft.com/office/officeart/2005/8/layout/cycle6"/>
    <dgm:cxn modelId="{30427ACF-27C5-44B2-A83B-3B920240A6CF}" type="presParOf" srcId="{9BF77E38-64C6-4155-AADD-02217EF05E8D}" destId="{26E13776-78B2-498A-A3B6-1F75E878C089}" srcOrd="3" destOrd="0" presId="urn:microsoft.com/office/officeart/2005/8/layout/cycle6"/>
    <dgm:cxn modelId="{060A46C3-BA1F-4323-B732-7D96EAC86109}" type="presParOf" srcId="{9BF77E38-64C6-4155-AADD-02217EF05E8D}" destId="{385AC2D5-19A9-4910-8EA0-79C7FAB27204}" srcOrd="4" destOrd="0" presId="urn:microsoft.com/office/officeart/2005/8/layout/cycle6"/>
    <dgm:cxn modelId="{E75BF852-C729-46B4-9AF6-DE86D4352790}" type="presParOf" srcId="{9BF77E38-64C6-4155-AADD-02217EF05E8D}" destId="{30BF67EE-B13B-4734-9CF3-6E3D0DC4CA5A}" srcOrd="5" destOrd="0" presId="urn:microsoft.com/office/officeart/2005/8/layout/cycle6"/>
    <dgm:cxn modelId="{4330B822-19F2-4ADB-B411-AE106D37B7F6}" type="presParOf" srcId="{9BF77E38-64C6-4155-AADD-02217EF05E8D}" destId="{9C854ADC-425C-4B38-81A8-FF88BA9969E0}" srcOrd="6" destOrd="0" presId="urn:microsoft.com/office/officeart/2005/8/layout/cycle6"/>
    <dgm:cxn modelId="{441FC5BB-037B-41E5-B157-1083BF96D2EF}" type="presParOf" srcId="{9BF77E38-64C6-4155-AADD-02217EF05E8D}" destId="{1AAE4D38-DC1B-4DCD-8692-BC1F88AB8DCB}" srcOrd="7" destOrd="0" presId="urn:microsoft.com/office/officeart/2005/8/layout/cycle6"/>
    <dgm:cxn modelId="{7A8AB1BD-5C16-4305-85AA-2B6A3C39FA82}" type="presParOf" srcId="{9BF77E38-64C6-4155-AADD-02217EF05E8D}" destId="{09871635-A2E5-4F06-BF2F-2982C605B53C}" srcOrd="8" destOrd="0" presId="urn:microsoft.com/office/officeart/2005/8/layout/cycle6"/>
    <dgm:cxn modelId="{FD105EF3-9E54-46B0-B10F-09F93F8A86EE}" type="presParOf" srcId="{9BF77E38-64C6-4155-AADD-02217EF05E8D}" destId="{A4278D6C-C00E-420C-84B5-6D50C1DA29A5}" srcOrd="9" destOrd="0" presId="urn:microsoft.com/office/officeart/2005/8/layout/cycle6"/>
    <dgm:cxn modelId="{F014ABCC-611C-49EC-8266-55C6B9C54914}" type="presParOf" srcId="{9BF77E38-64C6-4155-AADD-02217EF05E8D}" destId="{D4E14C64-4A84-4697-BD26-C7CA7EBC530E}" srcOrd="10" destOrd="0" presId="urn:microsoft.com/office/officeart/2005/8/layout/cycle6"/>
    <dgm:cxn modelId="{39AE561F-86CA-4D3F-A6F3-EB94C079A813}"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a:noFill/>
      </dgm:spPr>
      <dgm:t>
        <a:bodyPr/>
        <a:lstStyle/>
        <a:p>
          <a:r>
            <a:rPr lang="fr-FR" noProof="0" dirty="0">
              <a:solidFill>
                <a:schemeClr val="tx1"/>
              </a:solidFill>
            </a:rPr>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a:solidFill>
          <a:schemeClr val="accent3"/>
        </a:solidFill>
      </dgm:spPr>
      <dgm:t>
        <a:bodyPr/>
        <a:lstStyle/>
        <a:p>
          <a:r>
            <a:rPr lang="fr-FR" noProof="0" dirty="0">
              <a:solidFill>
                <a:schemeClr val="bg1"/>
              </a:solidFill>
            </a:rPr>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dgm:t>
        <a:bodyPr/>
        <a:lstStyle/>
        <a:p>
          <a:r>
            <a:rPr lang="fr-FR" noProof="0" dirty="0"/>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dgm:t>
        <a:bodyPr/>
        <a:lstStyle/>
        <a:p>
          <a:r>
            <a:rPr lang="fr-FR" noProof="0" dirty="0"/>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119F9409-F7F2-4406-9FF0-DDB1CB2C305D}" type="presOf" srcId="{8ACC39B5-B770-4F6C-A412-694809FDC8EC}" destId="{9BF77E38-64C6-4155-AADD-02217EF05E8D}" srcOrd="0" destOrd="0" presId="urn:microsoft.com/office/officeart/2005/8/layout/cycle6"/>
    <dgm:cxn modelId="{CE4A870E-A0C9-4ACD-8438-52FCE6717F94}" type="presOf" srcId="{DD800E38-0F3B-491C-89D4-EDFCF272BB9D}" destId="{9C854ADC-425C-4B38-81A8-FF88BA9969E0}" srcOrd="0" destOrd="0" presId="urn:microsoft.com/office/officeart/2005/8/layout/cycle6"/>
    <dgm:cxn modelId="{50555F19-76EB-4108-90E5-0AEDF9808714}" type="presOf" srcId="{68E9BAF1-3CE0-4282-ACEE-693690AAD336}" destId="{7CCD078E-DD02-451C-8971-8484BE1BCA4A}" srcOrd="0" destOrd="0" presId="urn:microsoft.com/office/officeart/2005/8/layout/cycle6"/>
    <dgm:cxn modelId="{6D5D8B27-9DBA-4006-BECC-2D2B43CC5804}" type="presOf" srcId="{D4C2492D-DEFB-4DC9-8074-95C5F8E9B03C}" destId="{8A120301-5EAE-41B9-9923-BF6C4C09E69A}" srcOrd="0" destOrd="0" presId="urn:microsoft.com/office/officeart/2005/8/layout/cycle6"/>
    <dgm:cxn modelId="{870C0E6C-D8EA-4134-A141-6B5BD63E14B3}" type="presOf" srcId="{6E848DDE-93C4-4266-AE33-D0BBB405EC06}" destId="{09871635-A2E5-4F06-BF2F-2982C605B53C}"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A93F8A9D-8205-4EA3-B77B-EA5F50F2D307}" type="presOf" srcId="{33EEF9EB-0940-4BE2-B917-8343243EF401}" destId="{A4278D6C-C00E-420C-84B5-6D50C1DA29A5}"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EFF2B3D2-429D-4D63-98B3-A3DB8E642263}" type="presOf" srcId="{3A80885C-CC69-4B91-AD78-0384AE850932}" destId="{26E13776-78B2-498A-A3B6-1F75E878C089}" srcOrd="0" destOrd="0" presId="urn:microsoft.com/office/officeart/2005/8/layout/cycle6"/>
    <dgm:cxn modelId="{BDA70ED9-1A69-40C2-BE00-3BB025905375}" type="presOf" srcId="{F5A90E46-50DB-49E7-991C-A2A0F013FE0D}" destId="{9AD74F7F-5FE6-4481-8403-069216794C12}"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310BF5FF-55BF-4538-8571-E67389328375}" type="presOf" srcId="{EBA1D6F3-1EC8-4854-957D-8CAC0C93E9B2}" destId="{30BF67EE-B13B-4734-9CF3-6E3D0DC4CA5A}" srcOrd="0" destOrd="0" presId="urn:microsoft.com/office/officeart/2005/8/layout/cycle6"/>
    <dgm:cxn modelId="{368A59DB-62EA-4FB0-AA91-8CE9C6F25883}" type="presParOf" srcId="{9BF77E38-64C6-4155-AADD-02217EF05E8D}" destId="{7CCD078E-DD02-451C-8971-8484BE1BCA4A}" srcOrd="0" destOrd="0" presId="urn:microsoft.com/office/officeart/2005/8/layout/cycle6"/>
    <dgm:cxn modelId="{06C87FA3-A3BB-4484-873E-1953D7C40687}" type="presParOf" srcId="{9BF77E38-64C6-4155-AADD-02217EF05E8D}" destId="{4BA38881-4395-488A-9718-4B783EE11603}" srcOrd="1" destOrd="0" presId="urn:microsoft.com/office/officeart/2005/8/layout/cycle6"/>
    <dgm:cxn modelId="{14AE4078-E8AD-490A-B98C-5B8F0E388E4F}" type="presParOf" srcId="{9BF77E38-64C6-4155-AADD-02217EF05E8D}" destId="{9AD74F7F-5FE6-4481-8403-069216794C12}" srcOrd="2" destOrd="0" presId="urn:microsoft.com/office/officeart/2005/8/layout/cycle6"/>
    <dgm:cxn modelId="{50CD0BB9-518C-4AC8-8B7B-73A097560ECF}" type="presParOf" srcId="{9BF77E38-64C6-4155-AADD-02217EF05E8D}" destId="{26E13776-78B2-498A-A3B6-1F75E878C089}" srcOrd="3" destOrd="0" presId="urn:microsoft.com/office/officeart/2005/8/layout/cycle6"/>
    <dgm:cxn modelId="{9074AB10-411F-4128-BF30-7D8A08608DF0}" type="presParOf" srcId="{9BF77E38-64C6-4155-AADD-02217EF05E8D}" destId="{385AC2D5-19A9-4910-8EA0-79C7FAB27204}" srcOrd="4" destOrd="0" presId="urn:microsoft.com/office/officeart/2005/8/layout/cycle6"/>
    <dgm:cxn modelId="{EEEBE875-DA36-40EE-8272-76FD809AB6AF}" type="presParOf" srcId="{9BF77E38-64C6-4155-AADD-02217EF05E8D}" destId="{30BF67EE-B13B-4734-9CF3-6E3D0DC4CA5A}" srcOrd="5" destOrd="0" presId="urn:microsoft.com/office/officeart/2005/8/layout/cycle6"/>
    <dgm:cxn modelId="{BFE85DBF-D647-4FE8-9682-866EAB55CD22}" type="presParOf" srcId="{9BF77E38-64C6-4155-AADD-02217EF05E8D}" destId="{9C854ADC-425C-4B38-81A8-FF88BA9969E0}" srcOrd="6" destOrd="0" presId="urn:microsoft.com/office/officeart/2005/8/layout/cycle6"/>
    <dgm:cxn modelId="{E3183481-91A9-4C76-9BB4-25779EF45443}" type="presParOf" srcId="{9BF77E38-64C6-4155-AADD-02217EF05E8D}" destId="{1AAE4D38-DC1B-4DCD-8692-BC1F88AB8DCB}" srcOrd="7" destOrd="0" presId="urn:microsoft.com/office/officeart/2005/8/layout/cycle6"/>
    <dgm:cxn modelId="{8B19BB08-FC0C-4AF5-A2C3-4EAB502AB28C}" type="presParOf" srcId="{9BF77E38-64C6-4155-AADD-02217EF05E8D}" destId="{09871635-A2E5-4F06-BF2F-2982C605B53C}" srcOrd="8" destOrd="0" presId="urn:microsoft.com/office/officeart/2005/8/layout/cycle6"/>
    <dgm:cxn modelId="{7BADAC2D-46AE-4ED4-9B20-4A46588DC519}" type="presParOf" srcId="{9BF77E38-64C6-4155-AADD-02217EF05E8D}" destId="{A4278D6C-C00E-420C-84B5-6D50C1DA29A5}" srcOrd="9" destOrd="0" presId="urn:microsoft.com/office/officeart/2005/8/layout/cycle6"/>
    <dgm:cxn modelId="{C2F7A156-A1D2-4678-8F60-C2D44699E882}" type="presParOf" srcId="{9BF77E38-64C6-4155-AADD-02217EF05E8D}" destId="{D4E14C64-4A84-4697-BD26-C7CA7EBC530E}" srcOrd="10" destOrd="0" presId="urn:microsoft.com/office/officeart/2005/8/layout/cycle6"/>
    <dgm:cxn modelId="{DF36B04A-7A23-4E2C-AE5A-7D3538CB38AB}"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a:noFill/>
      </dgm:spPr>
      <dgm:t>
        <a:bodyPr/>
        <a:lstStyle/>
        <a:p>
          <a:r>
            <a:rPr lang="fr-FR" noProof="0" dirty="0">
              <a:solidFill>
                <a:schemeClr val="tx1"/>
              </a:solidFill>
            </a:rPr>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a:solidFill>
          <a:srgbClr val="3D4675"/>
        </a:solidFill>
      </dgm:spPr>
      <dgm:t>
        <a:bodyPr/>
        <a:lstStyle/>
        <a:p>
          <a:r>
            <a:rPr lang="fr-FR" noProof="0" dirty="0">
              <a:solidFill>
                <a:schemeClr val="bg1"/>
              </a:solidFill>
            </a:rPr>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dgm:t>
        <a:bodyPr/>
        <a:lstStyle/>
        <a:p>
          <a:r>
            <a:rPr lang="fr-FR" noProof="0" dirty="0"/>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dgm:t>
        <a:bodyPr/>
        <a:lstStyle/>
        <a:p>
          <a:r>
            <a:rPr lang="fr-FR" noProof="0" dirty="0"/>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A2F6C40F-6E5E-4D55-988E-60E252E614D2}" type="presOf" srcId="{EBA1D6F3-1EC8-4854-957D-8CAC0C93E9B2}" destId="{30BF67EE-B13B-4734-9CF3-6E3D0DC4CA5A}" srcOrd="0" destOrd="0" presId="urn:microsoft.com/office/officeart/2005/8/layout/cycle6"/>
    <dgm:cxn modelId="{84F35121-CFF2-4427-9764-CF840C8F8D08}" type="presOf" srcId="{8ACC39B5-B770-4F6C-A412-694809FDC8EC}" destId="{9BF77E38-64C6-4155-AADD-02217EF05E8D}" srcOrd="0" destOrd="0" presId="urn:microsoft.com/office/officeart/2005/8/layout/cycle6"/>
    <dgm:cxn modelId="{B2A55B68-BB6D-4C4E-946E-4A9E0986B81D}" type="presOf" srcId="{F5A90E46-50DB-49E7-991C-A2A0F013FE0D}" destId="{9AD74F7F-5FE6-4481-8403-069216794C12}" srcOrd="0" destOrd="0" presId="urn:microsoft.com/office/officeart/2005/8/layout/cycle6"/>
    <dgm:cxn modelId="{F13BDE4C-84CA-45E6-84A2-A5D807FDB751}" type="presOf" srcId="{D4C2492D-DEFB-4DC9-8074-95C5F8E9B03C}" destId="{8A120301-5EAE-41B9-9923-BF6C4C09E69A}" srcOrd="0" destOrd="0" presId="urn:microsoft.com/office/officeart/2005/8/layout/cycle6"/>
    <dgm:cxn modelId="{82D13A4D-B8BB-4287-B5D8-7B08593FDFA0}" type="presOf" srcId="{DD800E38-0F3B-491C-89D4-EDFCF272BB9D}" destId="{9C854ADC-425C-4B38-81A8-FF88BA9969E0}" srcOrd="0" destOrd="0" presId="urn:microsoft.com/office/officeart/2005/8/layout/cycle6"/>
    <dgm:cxn modelId="{4CF14771-A6F5-4F9C-9A71-C43066C70728}" type="presOf" srcId="{68E9BAF1-3CE0-4282-ACEE-693690AAD336}" destId="{7CCD078E-DD02-451C-8971-8484BE1BCA4A}"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36F0048F-373B-4679-BB73-B3B981E66014}" type="presOf" srcId="{33EEF9EB-0940-4BE2-B917-8343243EF401}" destId="{A4278D6C-C00E-420C-84B5-6D50C1DA29A5}"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494559F5-D4A4-4922-BE8F-52C481867ECC}" type="presOf" srcId="{6E848DDE-93C4-4266-AE33-D0BBB405EC06}" destId="{09871635-A2E5-4F06-BF2F-2982C605B53C}" srcOrd="0" destOrd="0" presId="urn:microsoft.com/office/officeart/2005/8/layout/cycle6"/>
    <dgm:cxn modelId="{7B0179FA-A3C3-40E4-8B76-6B678FA5A24C}" type="presOf" srcId="{3A80885C-CC69-4B91-AD78-0384AE850932}" destId="{26E13776-78B2-498A-A3B6-1F75E878C089}"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450727A7-4753-4CBC-8B9E-E42ED7193A52}" type="presParOf" srcId="{9BF77E38-64C6-4155-AADD-02217EF05E8D}" destId="{7CCD078E-DD02-451C-8971-8484BE1BCA4A}" srcOrd="0" destOrd="0" presId="urn:microsoft.com/office/officeart/2005/8/layout/cycle6"/>
    <dgm:cxn modelId="{5D99B089-2D13-4FC8-90E0-E4AE1C2DD4BF}" type="presParOf" srcId="{9BF77E38-64C6-4155-AADD-02217EF05E8D}" destId="{4BA38881-4395-488A-9718-4B783EE11603}" srcOrd="1" destOrd="0" presId="urn:microsoft.com/office/officeart/2005/8/layout/cycle6"/>
    <dgm:cxn modelId="{C476FCB9-D46C-4C23-9FAC-B3E76159AA05}" type="presParOf" srcId="{9BF77E38-64C6-4155-AADD-02217EF05E8D}" destId="{9AD74F7F-5FE6-4481-8403-069216794C12}" srcOrd="2" destOrd="0" presId="urn:microsoft.com/office/officeart/2005/8/layout/cycle6"/>
    <dgm:cxn modelId="{E37EED8E-650D-42EA-8426-C76FCAFBA260}" type="presParOf" srcId="{9BF77E38-64C6-4155-AADD-02217EF05E8D}" destId="{26E13776-78B2-498A-A3B6-1F75E878C089}" srcOrd="3" destOrd="0" presId="urn:microsoft.com/office/officeart/2005/8/layout/cycle6"/>
    <dgm:cxn modelId="{98ED0EFE-D1E5-4582-9DF4-A73709082059}" type="presParOf" srcId="{9BF77E38-64C6-4155-AADD-02217EF05E8D}" destId="{385AC2D5-19A9-4910-8EA0-79C7FAB27204}" srcOrd="4" destOrd="0" presId="urn:microsoft.com/office/officeart/2005/8/layout/cycle6"/>
    <dgm:cxn modelId="{84638384-8BF2-452B-9B32-7E28D9F44F28}" type="presParOf" srcId="{9BF77E38-64C6-4155-AADD-02217EF05E8D}" destId="{30BF67EE-B13B-4734-9CF3-6E3D0DC4CA5A}" srcOrd="5" destOrd="0" presId="urn:microsoft.com/office/officeart/2005/8/layout/cycle6"/>
    <dgm:cxn modelId="{A94C75FC-732E-4E57-82C8-1FFA35D1C9FD}" type="presParOf" srcId="{9BF77E38-64C6-4155-AADD-02217EF05E8D}" destId="{9C854ADC-425C-4B38-81A8-FF88BA9969E0}" srcOrd="6" destOrd="0" presId="urn:microsoft.com/office/officeart/2005/8/layout/cycle6"/>
    <dgm:cxn modelId="{E4FEE224-D138-4BDE-A645-62027CE7A09C}" type="presParOf" srcId="{9BF77E38-64C6-4155-AADD-02217EF05E8D}" destId="{1AAE4D38-DC1B-4DCD-8692-BC1F88AB8DCB}" srcOrd="7" destOrd="0" presId="urn:microsoft.com/office/officeart/2005/8/layout/cycle6"/>
    <dgm:cxn modelId="{22AB4353-12DC-4BF3-80A3-0CEE865E0B9F}" type="presParOf" srcId="{9BF77E38-64C6-4155-AADD-02217EF05E8D}" destId="{09871635-A2E5-4F06-BF2F-2982C605B53C}" srcOrd="8" destOrd="0" presId="urn:microsoft.com/office/officeart/2005/8/layout/cycle6"/>
    <dgm:cxn modelId="{DC711DB5-A70B-47D3-9950-6D58836E89CD}" type="presParOf" srcId="{9BF77E38-64C6-4155-AADD-02217EF05E8D}" destId="{A4278D6C-C00E-420C-84B5-6D50C1DA29A5}" srcOrd="9" destOrd="0" presId="urn:microsoft.com/office/officeart/2005/8/layout/cycle6"/>
    <dgm:cxn modelId="{07A3E87F-264D-45FF-86A2-45DE32C0B0DF}" type="presParOf" srcId="{9BF77E38-64C6-4155-AADD-02217EF05E8D}" destId="{D4E14C64-4A84-4697-BD26-C7CA7EBC530E}" srcOrd="10" destOrd="0" presId="urn:microsoft.com/office/officeart/2005/8/layout/cycle6"/>
    <dgm:cxn modelId="{37EC473B-874E-460C-A0E7-B29B31AA9BFD}"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dgm:t>
        <a:bodyPr/>
        <a:lstStyle/>
        <a:p>
          <a:r>
            <a:rPr lang="fr-FR" noProof="0" dirty="0"/>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dgm:t>
        <a:bodyPr/>
        <a:lstStyle/>
        <a:p>
          <a:r>
            <a:rPr lang="fr-FR" noProof="0" dirty="0"/>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a:solidFill>
          <a:schemeClr val="accent3"/>
        </a:solidFill>
      </dgm:spPr>
      <dgm:t>
        <a:bodyPr/>
        <a:lstStyle/>
        <a:p>
          <a:r>
            <a:rPr lang="fr-FR" noProof="0" dirty="0">
              <a:solidFill>
                <a:schemeClr val="bg1"/>
              </a:solidFill>
            </a:rPr>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dgm:t>
        <a:bodyPr/>
        <a:lstStyle/>
        <a:p>
          <a:r>
            <a:rPr lang="fr-FR" noProof="0" dirty="0"/>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376C0E04-CB36-4F23-A07B-2E5170256594}" type="presOf" srcId="{6E848DDE-93C4-4266-AE33-D0BBB405EC06}" destId="{09871635-A2E5-4F06-BF2F-2982C605B53C}" srcOrd="0" destOrd="0" presId="urn:microsoft.com/office/officeart/2005/8/layout/cycle6"/>
    <dgm:cxn modelId="{33A20D08-07F2-4182-ADF3-1ABD8DE1C78F}" type="presOf" srcId="{D4C2492D-DEFB-4DC9-8074-95C5F8E9B03C}" destId="{8A120301-5EAE-41B9-9923-BF6C4C09E69A}" srcOrd="0" destOrd="0" presId="urn:microsoft.com/office/officeart/2005/8/layout/cycle6"/>
    <dgm:cxn modelId="{68906536-7657-4200-8D5F-53B35B61B277}" type="presOf" srcId="{EBA1D6F3-1EC8-4854-957D-8CAC0C93E9B2}" destId="{30BF67EE-B13B-4734-9CF3-6E3D0DC4CA5A}" srcOrd="0" destOrd="0" presId="urn:microsoft.com/office/officeart/2005/8/layout/cycle6"/>
    <dgm:cxn modelId="{BCCA1960-7AE2-47D3-B6E0-E77253D0C71A}" type="presOf" srcId="{68E9BAF1-3CE0-4282-ACEE-693690AAD336}" destId="{7CCD078E-DD02-451C-8971-8484BE1BCA4A}"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991946A9-4454-4DB7-8066-EF6A4BA21956}" type="presOf" srcId="{33EEF9EB-0940-4BE2-B917-8343243EF401}" destId="{A4278D6C-C00E-420C-84B5-6D50C1DA29A5}" srcOrd="0" destOrd="0" presId="urn:microsoft.com/office/officeart/2005/8/layout/cycle6"/>
    <dgm:cxn modelId="{48EDEBC3-D9DC-44D8-A8DD-D4C71896C31D}" type="presOf" srcId="{F5A90E46-50DB-49E7-991C-A2A0F013FE0D}" destId="{9AD74F7F-5FE6-4481-8403-069216794C12}"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42E2AEC7-1BA6-434D-BF8B-ACD4FBD35F89}" type="presOf" srcId="{DD800E38-0F3B-491C-89D4-EDFCF272BB9D}" destId="{9C854ADC-425C-4B38-81A8-FF88BA9969E0}" srcOrd="0" destOrd="0" presId="urn:microsoft.com/office/officeart/2005/8/layout/cycle6"/>
    <dgm:cxn modelId="{8AA29ED2-F73D-46C3-BEF7-B36C7D4B8E79}" type="presOf" srcId="{8ACC39B5-B770-4F6C-A412-694809FDC8EC}" destId="{9BF77E38-64C6-4155-AADD-02217EF05E8D}" srcOrd="0" destOrd="0" presId="urn:microsoft.com/office/officeart/2005/8/layout/cycle6"/>
    <dgm:cxn modelId="{164550DF-54DB-4FEC-B529-6AC4D9B6252F}" type="presOf" srcId="{3A80885C-CC69-4B91-AD78-0384AE850932}" destId="{26E13776-78B2-498A-A3B6-1F75E878C089}"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1EAD30C3-9075-4464-B6A0-CCC206C45FB3}" type="presParOf" srcId="{9BF77E38-64C6-4155-AADD-02217EF05E8D}" destId="{7CCD078E-DD02-451C-8971-8484BE1BCA4A}" srcOrd="0" destOrd="0" presId="urn:microsoft.com/office/officeart/2005/8/layout/cycle6"/>
    <dgm:cxn modelId="{4D960211-4FE3-4914-B190-AE9488747DCE}" type="presParOf" srcId="{9BF77E38-64C6-4155-AADD-02217EF05E8D}" destId="{4BA38881-4395-488A-9718-4B783EE11603}" srcOrd="1" destOrd="0" presId="urn:microsoft.com/office/officeart/2005/8/layout/cycle6"/>
    <dgm:cxn modelId="{88B550BA-970F-470F-99C5-83FA50B9E297}" type="presParOf" srcId="{9BF77E38-64C6-4155-AADD-02217EF05E8D}" destId="{9AD74F7F-5FE6-4481-8403-069216794C12}" srcOrd="2" destOrd="0" presId="urn:microsoft.com/office/officeart/2005/8/layout/cycle6"/>
    <dgm:cxn modelId="{BF4B6546-79B4-4ADA-A2E3-77F5B243C76F}" type="presParOf" srcId="{9BF77E38-64C6-4155-AADD-02217EF05E8D}" destId="{26E13776-78B2-498A-A3B6-1F75E878C089}" srcOrd="3" destOrd="0" presId="urn:microsoft.com/office/officeart/2005/8/layout/cycle6"/>
    <dgm:cxn modelId="{6383EFE4-807E-4BE9-8F7D-AD57FF1F90C2}" type="presParOf" srcId="{9BF77E38-64C6-4155-AADD-02217EF05E8D}" destId="{385AC2D5-19A9-4910-8EA0-79C7FAB27204}" srcOrd="4" destOrd="0" presId="urn:microsoft.com/office/officeart/2005/8/layout/cycle6"/>
    <dgm:cxn modelId="{0F282A67-411D-4830-AA6E-452F19AAFCD0}" type="presParOf" srcId="{9BF77E38-64C6-4155-AADD-02217EF05E8D}" destId="{30BF67EE-B13B-4734-9CF3-6E3D0DC4CA5A}" srcOrd="5" destOrd="0" presId="urn:microsoft.com/office/officeart/2005/8/layout/cycle6"/>
    <dgm:cxn modelId="{34EC096C-A8EC-465B-BAC6-7B9C5B436DB4}" type="presParOf" srcId="{9BF77E38-64C6-4155-AADD-02217EF05E8D}" destId="{9C854ADC-425C-4B38-81A8-FF88BA9969E0}" srcOrd="6" destOrd="0" presId="urn:microsoft.com/office/officeart/2005/8/layout/cycle6"/>
    <dgm:cxn modelId="{4730AD25-DFA3-4914-B060-C30D5DCE15F1}" type="presParOf" srcId="{9BF77E38-64C6-4155-AADD-02217EF05E8D}" destId="{1AAE4D38-DC1B-4DCD-8692-BC1F88AB8DCB}" srcOrd="7" destOrd="0" presId="urn:microsoft.com/office/officeart/2005/8/layout/cycle6"/>
    <dgm:cxn modelId="{3F3508DA-AF38-44D8-BFE0-B80EE793423A}" type="presParOf" srcId="{9BF77E38-64C6-4155-AADD-02217EF05E8D}" destId="{09871635-A2E5-4F06-BF2F-2982C605B53C}" srcOrd="8" destOrd="0" presId="urn:microsoft.com/office/officeart/2005/8/layout/cycle6"/>
    <dgm:cxn modelId="{BE14E8A7-1F72-49B2-8037-AD91AECEBF48}" type="presParOf" srcId="{9BF77E38-64C6-4155-AADD-02217EF05E8D}" destId="{A4278D6C-C00E-420C-84B5-6D50C1DA29A5}" srcOrd="9" destOrd="0" presId="urn:microsoft.com/office/officeart/2005/8/layout/cycle6"/>
    <dgm:cxn modelId="{BAA09A3E-F7A1-4F06-ACE1-D0BFDF1EAF89}" type="presParOf" srcId="{9BF77E38-64C6-4155-AADD-02217EF05E8D}" destId="{D4E14C64-4A84-4697-BD26-C7CA7EBC530E}" srcOrd="10" destOrd="0" presId="urn:microsoft.com/office/officeart/2005/8/layout/cycle6"/>
    <dgm:cxn modelId="{7E0DB102-9AB7-47C3-B892-6B1F1EB36DB7}"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dgm:t>
        <a:bodyPr/>
        <a:lstStyle/>
        <a:p>
          <a:r>
            <a:rPr lang="fr-FR" noProof="0" dirty="0"/>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dgm:t>
        <a:bodyPr/>
        <a:lstStyle/>
        <a:p>
          <a:r>
            <a:rPr lang="fr-FR" noProof="0" dirty="0"/>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a:solidFill>
          <a:schemeClr val="accent3"/>
        </a:solidFill>
      </dgm:spPr>
      <dgm:t>
        <a:bodyPr/>
        <a:lstStyle/>
        <a:p>
          <a:r>
            <a:rPr lang="fr-FR" noProof="0" dirty="0">
              <a:solidFill>
                <a:schemeClr val="bg1"/>
              </a:solidFill>
            </a:rPr>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dgm:t>
        <a:bodyPr/>
        <a:lstStyle/>
        <a:p>
          <a:r>
            <a:rPr lang="fr-FR" noProof="0" dirty="0"/>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0D271802-F767-4C0B-A2D3-A5E8EBA979DE}" type="presOf" srcId="{33EEF9EB-0940-4BE2-B917-8343243EF401}" destId="{A4278D6C-C00E-420C-84B5-6D50C1DA29A5}" srcOrd="0" destOrd="0" presId="urn:microsoft.com/office/officeart/2005/8/layout/cycle6"/>
    <dgm:cxn modelId="{773B1511-7F11-4B53-B522-F21C553D8F6E}" type="presOf" srcId="{F5A90E46-50DB-49E7-991C-A2A0F013FE0D}" destId="{9AD74F7F-5FE6-4481-8403-069216794C12}" srcOrd="0" destOrd="0" presId="urn:microsoft.com/office/officeart/2005/8/layout/cycle6"/>
    <dgm:cxn modelId="{1EECE63E-C74D-4B12-8EB0-4BAF0D44F7A4}" type="presOf" srcId="{68E9BAF1-3CE0-4282-ACEE-693690AAD336}" destId="{7CCD078E-DD02-451C-8971-8484BE1BCA4A}" srcOrd="0" destOrd="0" presId="urn:microsoft.com/office/officeart/2005/8/layout/cycle6"/>
    <dgm:cxn modelId="{52698766-FE90-459B-A0B4-3E40001B9893}" type="presOf" srcId="{D4C2492D-DEFB-4DC9-8074-95C5F8E9B03C}" destId="{8A120301-5EAE-41B9-9923-BF6C4C09E69A}" srcOrd="0" destOrd="0" presId="urn:microsoft.com/office/officeart/2005/8/layout/cycle6"/>
    <dgm:cxn modelId="{F6305F73-F299-4EC4-9F6B-51CBC9F6742C}" srcId="{8ACC39B5-B770-4F6C-A412-694809FDC8EC}" destId="{68E9BAF1-3CE0-4282-ACEE-693690AAD336}" srcOrd="0" destOrd="0" parTransId="{0F9988F5-EBB8-48E9-8791-651BDF07FB28}" sibTransId="{F5A90E46-50DB-49E7-991C-A2A0F013FE0D}"/>
    <dgm:cxn modelId="{641CFDBC-63BD-422F-9924-C3CA51DDB7F9}" type="presOf" srcId="{DD800E38-0F3B-491C-89D4-EDFCF272BB9D}" destId="{9C854ADC-425C-4B38-81A8-FF88BA9969E0}" srcOrd="0" destOrd="0" presId="urn:microsoft.com/office/officeart/2005/8/layout/cycle6"/>
    <dgm:cxn modelId="{9D4B08C0-0290-4455-8B5B-CE4FB8F5023A}" type="presOf" srcId="{6E848DDE-93C4-4266-AE33-D0BBB405EC06}" destId="{09871635-A2E5-4F06-BF2F-2982C605B53C}"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5B07F8C8-3A40-42AB-97E9-781EA54A57D5}" type="presOf" srcId="{3A80885C-CC69-4B91-AD78-0384AE850932}" destId="{26E13776-78B2-498A-A3B6-1F75E878C089}" srcOrd="0" destOrd="0" presId="urn:microsoft.com/office/officeart/2005/8/layout/cycle6"/>
    <dgm:cxn modelId="{E16630CE-7D71-4C58-B950-1EDC8453E247}" type="presOf" srcId="{8ACC39B5-B770-4F6C-A412-694809FDC8EC}" destId="{9BF77E38-64C6-4155-AADD-02217EF05E8D}" srcOrd="0" destOrd="0" presId="urn:microsoft.com/office/officeart/2005/8/layout/cycle6"/>
    <dgm:cxn modelId="{0C1284D0-CA33-45AF-A6AE-EDF9DF4E5D4A}" type="presOf" srcId="{EBA1D6F3-1EC8-4854-957D-8CAC0C93E9B2}" destId="{30BF67EE-B13B-4734-9CF3-6E3D0DC4CA5A}"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B7731E7C-8226-4EAB-9E0A-F3C2A0BC18DA}" type="presParOf" srcId="{9BF77E38-64C6-4155-AADD-02217EF05E8D}" destId="{7CCD078E-DD02-451C-8971-8484BE1BCA4A}" srcOrd="0" destOrd="0" presId="urn:microsoft.com/office/officeart/2005/8/layout/cycle6"/>
    <dgm:cxn modelId="{4D39C853-B54D-4A74-BD0B-4872D184E9D1}" type="presParOf" srcId="{9BF77E38-64C6-4155-AADD-02217EF05E8D}" destId="{4BA38881-4395-488A-9718-4B783EE11603}" srcOrd="1" destOrd="0" presId="urn:microsoft.com/office/officeart/2005/8/layout/cycle6"/>
    <dgm:cxn modelId="{1570BC0F-7D16-46D8-9335-12ED573F8079}" type="presParOf" srcId="{9BF77E38-64C6-4155-AADD-02217EF05E8D}" destId="{9AD74F7F-5FE6-4481-8403-069216794C12}" srcOrd="2" destOrd="0" presId="urn:microsoft.com/office/officeart/2005/8/layout/cycle6"/>
    <dgm:cxn modelId="{B0D78B23-DEA8-4B87-8B01-864581BC5E03}" type="presParOf" srcId="{9BF77E38-64C6-4155-AADD-02217EF05E8D}" destId="{26E13776-78B2-498A-A3B6-1F75E878C089}" srcOrd="3" destOrd="0" presId="urn:microsoft.com/office/officeart/2005/8/layout/cycle6"/>
    <dgm:cxn modelId="{9721B11D-FDE5-43DA-B09D-3264CD01E88A}" type="presParOf" srcId="{9BF77E38-64C6-4155-AADD-02217EF05E8D}" destId="{385AC2D5-19A9-4910-8EA0-79C7FAB27204}" srcOrd="4" destOrd="0" presId="urn:microsoft.com/office/officeart/2005/8/layout/cycle6"/>
    <dgm:cxn modelId="{CA052915-3126-4505-AC5D-EEC6D172A2E7}" type="presParOf" srcId="{9BF77E38-64C6-4155-AADD-02217EF05E8D}" destId="{30BF67EE-B13B-4734-9CF3-6E3D0DC4CA5A}" srcOrd="5" destOrd="0" presId="urn:microsoft.com/office/officeart/2005/8/layout/cycle6"/>
    <dgm:cxn modelId="{30078FB2-307E-4EDB-88C8-D834E10E4FB5}" type="presParOf" srcId="{9BF77E38-64C6-4155-AADD-02217EF05E8D}" destId="{9C854ADC-425C-4B38-81A8-FF88BA9969E0}" srcOrd="6" destOrd="0" presId="urn:microsoft.com/office/officeart/2005/8/layout/cycle6"/>
    <dgm:cxn modelId="{B026464A-8A99-439D-8FCC-ADE31DEA3164}" type="presParOf" srcId="{9BF77E38-64C6-4155-AADD-02217EF05E8D}" destId="{1AAE4D38-DC1B-4DCD-8692-BC1F88AB8DCB}" srcOrd="7" destOrd="0" presId="urn:microsoft.com/office/officeart/2005/8/layout/cycle6"/>
    <dgm:cxn modelId="{0F87B9CE-E571-4509-BC4B-628E5CB319D1}" type="presParOf" srcId="{9BF77E38-64C6-4155-AADD-02217EF05E8D}" destId="{09871635-A2E5-4F06-BF2F-2982C605B53C}" srcOrd="8" destOrd="0" presId="urn:microsoft.com/office/officeart/2005/8/layout/cycle6"/>
    <dgm:cxn modelId="{22FAEE35-1394-4815-AEBC-201D1232B78B}" type="presParOf" srcId="{9BF77E38-64C6-4155-AADD-02217EF05E8D}" destId="{A4278D6C-C00E-420C-84B5-6D50C1DA29A5}" srcOrd="9" destOrd="0" presId="urn:microsoft.com/office/officeart/2005/8/layout/cycle6"/>
    <dgm:cxn modelId="{1878E4E9-F3F9-4797-8530-7499BF6B49DA}" type="presParOf" srcId="{9BF77E38-64C6-4155-AADD-02217EF05E8D}" destId="{D4E14C64-4A84-4697-BD26-C7CA7EBC530E}" srcOrd="10" destOrd="0" presId="urn:microsoft.com/office/officeart/2005/8/layout/cycle6"/>
    <dgm:cxn modelId="{80C54743-2918-409F-8DD7-FA5F43CEC698}"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ACC39B5-B770-4F6C-A412-694809FDC8EC}"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68E9BAF1-3CE0-4282-ACEE-693690AAD336}">
      <dgm:prSet phldrT="[Text]"/>
      <dgm:spPr/>
      <dgm:t>
        <a:bodyPr/>
        <a:lstStyle/>
        <a:p>
          <a:r>
            <a:rPr lang="fr-FR" noProof="0" dirty="0"/>
            <a:t>Ampleur de l’urgence</a:t>
          </a:r>
        </a:p>
      </dgm:t>
    </dgm:pt>
    <dgm:pt modelId="{0F9988F5-EBB8-48E9-8791-651BDF07FB28}" type="parTrans" cxnId="{F6305F73-F299-4EC4-9F6B-51CBC9F6742C}">
      <dgm:prSet/>
      <dgm:spPr/>
      <dgm:t>
        <a:bodyPr/>
        <a:lstStyle/>
        <a:p>
          <a:endParaRPr lang="en-US"/>
        </a:p>
      </dgm:t>
    </dgm:pt>
    <dgm:pt modelId="{F5A90E46-50DB-49E7-991C-A2A0F013FE0D}" type="sibTrans" cxnId="{F6305F73-F299-4EC4-9F6B-51CBC9F6742C}">
      <dgm:prSet/>
      <dgm:spPr/>
      <dgm:t>
        <a:bodyPr/>
        <a:lstStyle/>
        <a:p>
          <a:endParaRPr lang="en-US"/>
        </a:p>
      </dgm:t>
    </dgm:pt>
    <dgm:pt modelId="{3A80885C-CC69-4B91-AD78-0384AE850932}">
      <dgm:prSet phldrT="[Text]"/>
      <dgm:spPr/>
      <dgm:t>
        <a:bodyPr/>
        <a:lstStyle/>
        <a:p>
          <a:r>
            <a:rPr lang="fr-FR" noProof="0" dirty="0"/>
            <a:t>Zones et populations touchées</a:t>
          </a:r>
        </a:p>
      </dgm:t>
    </dgm:pt>
    <dgm:pt modelId="{1671EAD8-B69B-4BA3-8BED-DE4004FE1722}" type="parTrans" cxnId="{0A9BA3C4-9D7C-48C6-8A19-DD7EB02A6B1B}">
      <dgm:prSet/>
      <dgm:spPr/>
      <dgm:t>
        <a:bodyPr/>
        <a:lstStyle/>
        <a:p>
          <a:endParaRPr lang="en-US"/>
        </a:p>
      </dgm:t>
    </dgm:pt>
    <dgm:pt modelId="{EBA1D6F3-1EC8-4854-957D-8CAC0C93E9B2}" type="sibTrans" cxnId="{0A9BA3C4-9D7C-48C6-8A19-DD7EB02A6B1B}">
      <dgm:prSet/>
      <dgm:spPr/>
      <dgm:t>
        <a:bodyPr/>
        <a:lstStyle/>
        <a:p>
          <a:endParaRPr lang="en-US"/>
        </a:p>
      </dgm:t>
    </dgm:pt>
    <dgm:pt modelId="{DD800E38-0F3B-491C-89D4-EDFCF272BB9D}">
      <dgm:prSet phldrT="[Text]"/>
      <dgm:spPr/>
      <dgm:t>
        <a:bodyPr/>
        <a:lstStyle/>
        <a:p>
          <a:r>
            <a:rPr lang="fr-FR" noProof="0" dirty="0"/>
            <a:t>Impact sur la santé</a:t>
          </a:r>
        </a:p>
      </dgm:t>
    </dgm:pt>
    <dgm:pt modelId="{4F01963A-3A74-45A6-8128-75C6C07CBABB}" type="parTrans" cxnId="{DEB656FF-0216-4337-B302-21DFE862EAA1}">
      <dgm:prSet/>
      <dgm:spPr/>
      <dgm:t>
        <a:bodyPr/>
        <a:lstStyle/>
        <a:p>
          <a:endParaRPr lang="en-US"/>
        </a:p>
      </dgm:t>
    </dgm:pt>
    <dgm:pt modelId="{6E848DDE-93C4-4266-AE33-D0BBB405EC06}" type="sibTrans" cxnId="{DEB656FF-0216-4337-B302-21DFE862EAA1}">
      <dgm:prSet/>
      <dgm:spPr/>
      <dgm:t>
        <a:bodyPr/>
        <a:lstStyle/>
        <a:p>
          <a:endParaRPr lang="en-US"/>
        </a:p>
      </dgm:t>
    </dgm:pt>
    <dgm:pt modelId="{33EEF9EB-0940-4BE2-B917-8343243EF401}">
      <dgm:prSet phldrT="[Text]"/>
      <dgm:spPr>
        <a:solidFill>
          <a:schemeClr val="accent3"/>
        </a:solidFill>
      </dgm:spPr>
      <dgm:t>
        <a:bodyPr/>
        <a:lstStyle/>
        <a:p>
          <a:r>
            <a:rPr lang="fr-FR" noProof="0" dirty="0">
              <a:solidFill>
                <a:schemeClr val="bg1"/>
              </a:solidFill>
            </a:rPr>
            <a:t>Capacité d’intervention</a:t>
          </a:r>
        </a:p>
      </dgm:t>
    </dgm:pt>
    <dgm:pt modelId="{CE93F580-BC25-4C4E-8B02-56E2560124F9}" type="parTrans" cxnId="{871824FB-8A4A-42B0-A93B-F37A00072DB4}">
      <dgm:prSet/>
      <dgm:spPr/>
      <dgm:t>
        <a:bodyPr/>
        <a:lstStyle/>
        <a:p>
          <a:endParaRPr lang="en-US"/>
        </a:p>
      </dgm:t>
    </dgm:pt>
    <dgm:pt modelId="{D4C2492D-DEFB-4DC9-8074-95C5F8E9B03C}" type="sibTrans" cxnId="{871824FB-8A4A-42B0-A93B-F37A00072DB4}">
      <dgm:prSet/>
      <dgm:spPr/>
      <dgm:t>
        <a:bodyPr/>
        <a:lstStyle/>
        <a:p>
          <a:endParaRPr lang="en-US"/>
        </a:p>
      </dgm:t>
    </dgm:pt>
    <dgm:pt modelId="{9BF77E38-64C6-4155-AADD-02217EF05E8D}" type="pres">
      <dgm:prSet presAssocID="{8ACC39B5-B770-4F6C-A412-694809FDC8EC}" presName="cycle" presStyleCnt="0">
        <dgm:presLayoutVars>
          <dgm:dir/>
          <dgm:resizeHandles val="exact"/>
        </dgm:presLayoutVars>
      </dgm:prSet>
      <dgm:spPr/>
    </dgm:pt>
    <dgm:pt modelId="{7CCD078E-DD02-451C-8971-8484BE1BCA4A}" type="pres">
      <dgm:prSet presAssocID="{68E9BAF1-3CE0-4282-ACEE-693690AAD336}" presName="node" presStyleLbl="node1" presStyleIdx="0" presStyleCnt="4">
        <dgm:presLayoutVars>
          <dgm:bulletEnabled val="1"/>
        </dgm:presLayoutVars>
      </dgm:prSet>
      <dgm:spPr/>
    </dgm:pt>
    <dgm:pt modelId="{4BA38881-4395-488A-9718-4B783EE11603}" type="pres">
      <dgm:prSet presAssocID="{68E9BAF1-3CE0-4282-ACEE-693690AAD336}" presName="spNode" presStyleCnt="0"/>
      <dgm:spPr/>
    </dgm:pt>
    <dgm:pt modelId="{9AD74F7F-5FE6-4481-8403-069216794C12}" type="pres">
      <dgm:prSet presAssocID="{F5A90E46-50DB-49E7-991C-A2A0F013FE0D}" presName="sibTrans" presStyleLbl="sibTrans1D1" presStyleIdx="0" presStyleCnt="4"/>
      <dgm:spPr/>
    </dgm:pt>
    <dgm:pt modelId="{26E13776-78B2-498A-A3B6-1F75E878C089}" type="pres">
      <dgm:prSet presAssocID="{3A80885C-CC69-4B91-AD78-0384AE850932}" presName="node" presStyleLbl="node1" presStyleIdx="1" presStyleCnt="4">
        <dgm:presLayoutVars>
          <dgm:bulletEnabled val="1"/>
        </dgm:presLayoutVars>
      </dgm:prSet>
      <dgm:spPr/>
    </dgm:pt>
    <dgm:pt modelId="{385AC2D5-19A9-4910-8EA0-79C7FAB27204}" type="pres">
      <dgm:prSet presAssocID="{3A80885C-CC69-4B91-AD78-0384AE850932}" presName="spNode" presStyleCnt="0"/>
      <dgm:spPr/>
    </dgm:pt>
    <dgm:pt modelId="{30BF67EE-B13B-4734-9CF3-6E3D0DC4CA5A}" type="pres">
      <dgm:prSet presAssocID="{EBA1D6F3-1EC8-4854-957D-8CAC0C93E9B2}" presName="sibTrans" presStyleLbl="sibTrans1D1" presStyleIdx="1" presStyleCnt="4"/>
      <dgm:spPr/>
    </dgm:pt>
    <dgm:pt modelId="{9C854ADC-425C-4B38-81A8-FF88BA9969E0}" type="pres">
      <dgm:prSet presAssocID="{DD800E38-0F3B-491C-89D4-EDFCF272BB9D}" presName="node" presStyleLbl="node1" presStyleIdx="2" presStyleCnt="4">
        <dgm:presLayoutVars>
          <dgm:bulletEnabled val="1"/>
        </dgm:presLayoutVars>
      </dgm:prSet>
      <dgm:spPr/>
    </dgm:pt>
    <dgm:pt modelId="{1AAE4D38-DC1B-4DCD-8692-BC1F88AB8DCB}" type="pres">
      <dgm:prSet presAssocID="{DD800E38-0F3B-491C-89D4-EDFCF272BB9D}" presName="spNode" presStyleCnt="0"/>
      <dgm:spPr/>
    </dgm:pt>
    <dgm:pt modelId="{09871635-A2E5-4F06-BF2F-2982C605B53C}" type="pres">
      <dgm:prSet presAssocID="{6E848DDE-93C4-4266-AE33-D0BBB405EC06}" presName="sibTrans" presStyleLbl="sibTrans1D1" presStyleIdx="2" presStyleCnt="4"/>
      <dgm:spPr/>
    </dgm:pt>
    <dgm:pt modelId="{A4278D6C-C00E-420C-84B5-6D50C1DA29A5}" type="pres">
      <dgm:prSet presAssocID="{33EEF9EB-0940-4BE2-B917-8343243EF401}" presName="node" presStyleLbl="node1" presStyleIdx="3" presStyleCnt="4">
        <dgm:presLayoutVars>
          <dgm:bulletEnabled val="1"/>
        </dgm:presLayoutVars>
      </dgm:prSet>
      <dgm:spPr/>
    </dgm:pt>
    <dgm:pt modelId="{D4E14C64-4A84-4697-BD26-C7CA7EBC530E}" type="pres">
      <dgm:prSet presAssocID="{33EEF9EB-0940-4BE2-B917-8343243EF401}" presName="spNode" presStyleCnt="0"/>
      <dgm:spPr/>
    </dgm:pt>
    <dgm:pt modelId="{8A120301-5EAE-41B9-9923-BF6C4C09E69A}" type="pres">
      <dgm:prSet presAssocID="{D4C2492D-DEFB-4DC9-8074-95C5F8E9B03C}" presName="sibTrans" presStyleLbl="sibTrans1D1" presStyleIdx="3" presStyleCnt="4"/>
      <dgm:spPr/>
    </dgm:pt>
  </dgm:ptLst>
  <dgm:cxnLst>
    <dgm:cxn modelId="{F6305F73-F299-4EC4-9F6B-51CBC9F6742C}" srcId="{8ACC39B5-B770-4F6C-A412-694809FDC8EC}" destId="{68E9BAF1-3CE0-4282-ACEE-693690AAD336}" srcOrd="0" destOrd="0" parTransId="{0F9988F5-EBB8-48E9-8791-651BDF07FB28}" sibTransId="{F5A90E46-50DB-49E7-991C-A2A0F013FE0D}"/>
    <dgm:cxn modelId="{BBD9CC99-8F82-442C-88C2-5C4823CC584C}" type="presOf" srcId="{D4C2492D-DEFB-4DC9-8074-95C5F8E9B03C}" destId="{8A120301-5EAE-41B9-9923-BF6C4C09E69A}" srcOrd="0" destOrd="0" presId="urn:microsoft.com/office/officeart/2005/8/layout/cycle6"/>
    <dgm:cxn modelId="{1ACDC39E-3188-484D-AA28-7AC84F30300D}" type="presOf" srcId="{DD800E38-0F3B-491C-89D4-EDFCF272BB9D}" destId="{9C854ADC-425C-4B38-81A8-FF88BA9969E0}" srcOrd="0" destOrd="0" presId="urn:microsoft.com/office/officeart/2005/8/layout/cycle6"/>
    <dgm:cxn modelId="{545449B4-CDA0-44A6-B34D-8EE0B68DB34D}" type="presOf" srcId="{6E848DDE-93C4-4266-AE33-D0BBB405EC06}" destId="{09871635-A2E5-4F06-BF2F-2982C605B53C}" srcOrd="0" destOrd="0" presId="urn:microsoft.com/office/officeart/2005/8/layout/cycle6"/>
    <dgm:cxn modelId="{B975C8C3-4322-43AD-9D01-49EBA2D91D37}" type="presOf" srcId="{F5A90E46-50DB-49E7-991C-A2A0F013FE0D}" destId="{9AD74F7F-5FE6-4481-8403-069216794C12}" srcOrd="0" destOrd="0" presId="urn:microsoft.com/office/officeart/2005/8/layout/cycle6"/>
    <dgm:cxn modelId="{0A9BA3C4-9D7C-48C6-8A19-DD7EB02A6B1B}" srcId="{8ACC39B5-B770-4F6C-A412-694809FDC8EC}" destId="{3A80885C-CC69-4B91-AD78-0384AE850932}" srcOrd="1" destOrd="0" parTransId="{1671EAD8-B69B-4BA3-8BED-DE4004FE1722}" sibTransId="{EBA1D6F3-1EC8-4854-957D-8CAC0C93E9B2}"/>
    <dgm:cxn modelId="{145E11CA-38B9-4970-94BD-E79089D59665}" type="presOf" srcId="{33EEF9EB-0940-4BE2-B917-8343243EF401}" destId="{A4278D6C-C00E-420C-84B5-6D50C1DA29A5}" srcOrd="0" destOrd="0" presId="urn:microsoft.com/office/officeart/2005/8/layout/cycle6"/>
    <dgm:cxn modelId="{7E1FC7DE-BEE0-462D-A0C2-82BFA61B22E0}" type="presOf" srcId="{68E9BAF1-3CE0-4282-ACEE-693690AAD336}" destId="{7CCD078E-DD02-451C-8971-8484BE1BCA4A}" srcOrd="0" destOrd="0" presId="urn:microsoft.com/office/officeart/2005/8/layout/cycle6"/>
    <dgm:cxn modelId="{DA7773E6-3351-4F0A-BE64-CD02E8A00293}" type="presOf" srcId="{8ACC39B5-B770-4F6C-A412-694809FDC8EC}" destId="{9BF77E38-64C6-4155-AADD-02217EF05E8D}" srcOrd="0" destOrd="0" presId="urn:microsoft.com/office/officeart/2005/8/layout/cycle6"/>
    <dgm:cxn modelId="{95508BEE-590F-4849-9FD3-B00F944EC1FD}" type="presOf" srcId="{3A80885C-CC69-4B91-AD78-0384AE850932}" destId="{26E13776-78B2-498A-A3B6-1F75E878C089}" srcOrd="0" destOrd="0" presId="urn:microsoft.com/office/officeart/2005/8/layout/cycle6"/>
    <dgm:cxn modelId="{5A40CDF9-A782-4C64-947D-476147AF2738}" type="presOf" srcId="{EBA1D6F3-1EC8-4854-957D-8CAC0C93E9B2}" destId="{30BF67EE-B13B-4734-9CF3-6E3D0DC4CA5A}" srcOrd="0" destOrd="0" presId="urn:microsoft.com/office/officeart/2005/8/layout/cycle6"/>
    <dgm:cxn modelId="{871824FB-8A4A-42B0-A93B-F37A00072DB4}" srcId="{8ACC39B5-B770-4F6C-A412-694809FDC8EC}" destId="{33EEF9EB-0940-4BE2-B917-8343243EF401}" srcOrd="3" destOrd="0" parTransId="{CE93F580-BC25-4C4E-8B02-56E2560124F9}" sibTransId="{D4C2492D-DEFB-4DC9-8074-95C5F8E9B03C}"/>
    <dgm:cxn modelId="{DEB656FF-0216-4337-B302-21DFE862EAA1}" srcId="{8ACC39B5-B770-4F6C-A412-694809FDC8EC}" destId="{DD800E38-0F3B-491C-89D4-EDFCF272BB9D}" srcOrd="2" destOrd="0" parTransId="{4F01963A-3A74-45A6-8128-75C6C07CBABB}" sibTransId="{6E848DDE-93C4-4266-AE33-D0BBB405EC06}"/>
    <dgm:cxn modelId="{2B0E2946-6AD8-4C63-953F-117AB057D3CE}" type="presParOf" srcId="{9BF77E38-64C6-4155-AADD-02217EF05E8D}" destId="{7CCD078E-DD02-451C-8971-8484BE1BCA4A}" srcOrd="0" destOrd="0" presId="urn:microsoft.com/office/officeart/2005/8/layout/cycle6"/>
    <dgm:cxn modelId="{F3EA3550-05CC-43AB-9EF7-76EFF3B1FB65}" type="presParOf" srcId="{9BF77E38-64C6-4155-AADD-02217EF05E8D}" destId="{4BA38881-4395-488A-9718-4B783EE11603}" srcOrd="1" destOrd="0" presId="urn:microsoft.com/office/officeart/2005/8/layout/cycle6"/>
    <dgm:cxn modelId="{1370CA46-BE61-4B99-8187-76A5393A1F21}" type="presParOf" srcId="{9BF77E38-64C6-4155-AADD-02217EF05E8D}" destId="{9AD74F7F-5FE6-4481-8403-069216794C12}" srcOrd="2" destOrd="0" presId="urn:microsoft.com/office/officeart/2005/8/layout/cycle6"/>
    <dgm:cxn modelId="{9093F91C-B7D3-4AA8-BD14-8AF40CB7F420}" type="presParOf" srcId="{9BF77E38-64C6-4155-AADD-02217EF05E8D}" destId="{26E13776-78B2-498A-A3B6-1F75E878C089}" srcOrd="3" destOrd="0" presId="urn:microsoft.com/office/officeart/2005/8/layout/cycle6"/>
    <dgm:cxn modelId="{8D3B18DE-F500-4D0B-A1E1-9E44DF315BA8}" type="presParOf" srcId="{9BF77E38-64C6-4155-AADD-02217EF05E8D}" destId="{385AC2D5-19A9-4910-8EA0-79C7FAB27204}" srcOrd="4" destOrd="0" presId="urn:microsoft.com/office/officeart/2005/8/layout/cycle6"/>
    <dgm:cxn modelId="{AE218C01-9073-4E41-A10B-7E99C6540689}" type="presParOf" srcId="{9BF77E38-64C6-4155-AADD-02217EF05E8D}" destId="{30BF67EE-B13B-4734-9CF3-6E3D0DC4CA5A}" srcOrd="5" destOrd="0" presId="urn:microsoft.com/office/officeart/2005/8/layout/cycle6"/>
    <dgm:cxn modelId="{EDED8234-6B47-4D55-B1B2-9D6D6D6A4C30}" type="presParOf" srcId="{9BF77E38-64C6-4155-AADD-02217EF05E8D}" destId="{9C854ADC-425C-4B38-81A8-FF88BA9969E0}" srcOrd="6" destOrd="0" presId="urn:microsoft.com/office/officeart/2005/8/layout/cycle6"/>
    <dgm:cxn modelId="{775D6D98-B9E9-4E7D-BF2C-5492F59DB315}" type="presParOf" srcId="{9BF77E38-64C6-4155-AADD-02217EF05E8D}" destId="{1AAE4D38-DC1B-4DCD-8692-BC1F88AB8DCB}" srcOrd="7" destOrd="0" presId="urn:microsoft.com/office/officeart/2005/8/layout/cycle6"/>
    <dgm:cxn modelId="{04713151-97B5-4B04-A915-BB088FD1B2FB}" type="presParOf" srcId="{9BF77E38-64C6-4155-AADD-02217EF05E8D}" destId="{09871635-A2E5-4F06-BF2F-2982C605B53C}" srcOrd="8" destOrd="0" presId="urn:microsoft.com/office/officeart/2005/8/layout/cycle6"/>
    <dgm:cxn modelId="{36C751DA-A9A9-4108-A069-CDB48FECAE93}" type="presParOf" srcId="{9BF77E38-64C6-4155-AADD-02217EF05E8D}" destId="{A4278D6C-C00E-420C-84B5-6D50C1DA29A5}" srcOrd="9" destOrd="0" presId="urn:microsoft.com/office/officeart/2005/8/layout/cycle6"/>
    <dgm:cxn modelId="{F5C25BBA-21D0-4D97-8FF2-7D9A6C113DB2}" type="presParOf" srcId="{9BF77E38-64C6-4155-AADD-02217EF05E8D}" destId="{D4E14C64-4A84-4697-BD26-C7CA7EBC530E}" srcOrd="10" destOrd="0" presId="urn:microsoft.com/office/officeart/2005/8/layout/cycle6"/>
    <dgm:cxn modelId="{C2B6687D-A7DE-46F3-98F5-7AD6D4607256}" type="presParOf" srcId="{9BF77E38-64C6-4155-AADD-02217EF05E8D}" destId="{8A120301-5EAE-41B9-9923-BF6C4C09E69A}"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2672818" y="1103"/>
          <a:ext cx="1550655" cy="1007926"/>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bg1"/>
              </a:solidFill>
            </a:rPr>
            <a:t>Ampleur de l’urgence</a:t>
          </a:r>
        </a:p>
      </dsp:txBody>
      <dsp:txXfrm>
        <a:off x="2722021" y="50306"/>
        <a:ext cx="1452249" cy="909520"/>
      </dsp:txXfrm>
    </dsp:sp>
    <dsp:sp modelId="{9AD74F7F-5FE6-4481-8403-069216794C12}">
      <dsp:nvSpPr>
        <dsp:cNvPr id="0" name=""/>
        <dsp:cNvSpPr/>
      </dsp:nvSpPr>
      <dsp:spPr>
        <a:xfrm>
          <a:off x="1783156" y="505066"/>
          <a:ext cx="3329978" cy="3329978"/>
        </a:xfrm>
        <a:custGeom>
          <a:avLst/>
          <a:gdLst/>
          <a:ahLst/>
          <a:cxnLst/>
          <a:rect l="0" t="0" r="0" b="0"/>
          <a:pathLst>
            <a:path>
              <a:moveTo>
                <a:pt x="2451483" y="197468"/>
              </a:moveTo>
              <a:arcTo wR="1664989" hR="1664989" stAng="17891303" swAng="2625465"/>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4337807" y="1666092"/>
          <a:ext cx="1550655" cy="1007926"/>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bg1"/>
              </a:solidFill>
            </a:rPr>
            <a:t>Zones et populations touchées</a:t>
          </a:r>
        </a:p>
      </dsp:txBody>
      <dsp:txXfrm>
        <a:off x="4387010" y="1715295"/>
        <a:ext cx="1452249" cy="909520"/>
      </dsp:txXfrm>
    </dsp:sp>
    <dsp:sp modelId="{30BF67EE-B13B-4734-9CF3-6E3D0DC4CA5A}">
      <dsp:nvSpPr>
        <dsp:cNvPr id="0" name=""/>
        <dsp:cNvSpPr/>
      </dsp:nvSpPr>
      <dsp:spPr>
        <a:xfrm>
          <a:off x="1783156" y="505066"/>
          <a:ext cx="3329978" cy="3329978"/>
        </a:xfrm>
        <a:custGeom>
          <a:avLst/>
          <a:gdLst/>
          <a:ahLst/>
          <a:cxnLst/>
          <a:rect l="0" t="0" r="0" b="0"/>
          <a:pathLst>
            <a:path>
              <a:moveTo>
                <a:pt x="3248003" y="2180987"/>
              </a:moveTo>
              <a:arcTo wR="1664989" hR="1664989" stAng="1083232" swAng="2625465"/>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2672818" y="3331081"/>
          <a:ext cx="1550655" cy="1007926"/>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bg1"/>
              </a:solidFill>
            </a:rPr>
            <a:t>Impact sur la santé</a:t>
          </a:r>
        </a:p>
      </dsp:txBody>
      <dsp:txXfrm>
        <a:off x="2722021" y="3380284"/>
        <a:ext cx="1452249" cy="909520"/>
      </dsp:txXfrm>
    </dsp:sp>
    <dsp:sp modelId="{09871635-A2E5-4F06-BF2F-2982C605B53C}">
      <dsp:nvSpPr>
        <dsp:cNvPr id="0" name=""/>
        <dsp:cNvSpPr/>
      </dsp:nvSpPr>
      <dsp:spPr>
        <a:xfrm>
          <a:off x="1783156" y="505066"/>
          <a:ext cx="3329978" cy="3329978"/>
        </a:xfrm>
        <a:custGeom>
          <a:avLst/>
          <a:gdLst/>
          <a:ahLst/>
          <a:cxnLst/>
          <a:rect l="0" t="0" r="0" b="0"/>
          <a:pathLst>
            <a:path>
              <a:moveTo>
                <a:pt x="878494" y="3132509"/>
              </a:moveTo>
              <a:arcTo wR="1664989" hR="1664989" stAng="7091303" swAng="2625465"/>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1007829" y="1666092"/>
          <a:ext cx="1550655" cy="1007926"/>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noProof="0" dirty="0">
              <a:solidFill>
                <a:schemeClr val="bg1"/>
              </a:solidFill>
            </a:rPr>
            <a:t>Capacité d’intervention</a:t>
          </a:r>
        </a:p>
      </dsp:txBody>
      <dsp:txXfrm>
        <a:off x="1057032" y="1715295"/>
        <a:ext cx="1452249" cy="909520"/>
      </dsp:txXfrm>
    </dsp:sp>
    <dsp:sp modelId="{8A120301-5EAE-41B9-9923-BF6C4C09E69A}">
      <dsp:nvSpPr>
        <dsp:cNvPr id="0" name=""/>
        <dsp:cNvSpPr/>
      </dsp:nvSpPr>
      <dsp:spPr>
        <a:xfrm>
          <a:off x="1783156" y="505066"/>
          <a:ext cx="3329978" cy="3329978"/>
        </a:xfrm>
        <a:custGeom>
          <a:avLst/>
          <a:gdLst/>
          <a:ahLst/>
          <a:cxnLst/>
          <a:rect l="0" t="0" r="0" b="0"/>
          <a:pathLst>
            <a:path>
              <a:moveTo>
                <a:pt x="81974" y="1148990"/>
              </a:moveTo>
              <a:arcTo wR="1664989" hR="1664989" stAng="11883232" swAng="2625465"/>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2250412" y="1614"/>
          <a:ext cx="1235135" cy="802838"/>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noProof="0" dirty="0">
              <a:solidFill>
                <a:schemeClr val="bg1"/>
              </a:solidFill>
            </a:rPr>
            <a:t>Ampleur de l’urgence</a:t>
          </a:r>
        </a:p>
      </dsp:txBody>
      <dsp:txXfrm>
        <a:off x="2289603" y="40805"/>
        <a:ext cx="1156753" cy="724456"/>
      </dsp:txXfrm>
    </dsp:sp>
    <dsp:sp modelId="{9AD74F7F-5FE6-4481-8403-069216794C12}">
      <dsp:nvSpPr>
        <dsp:cNvPr id="0" name=""/>
        <dsp:cNvSpPr/>
      </dsp:nvSpPr>
      <dsp:spPr>
        <a:xfrm>
          <a:off x="1542821" y="403033"/>
          <a:ext cx="2650317" cy="2650317"/>
        </a:xfrm>
        <a:custGeom>
          <a:avLst/>
          <a:gdLst/>
          <a:ahLst/>
          <a:cxnLst/>
          <a:rect l="0" t="0" r="0" b="0"/>
          <a:pathLst>
            <a:path>
              <a:moveTo>
                <a:pt x="1951604" y="157421"/>
              </a:moveTo>
              <a:arcTo wR="1325158" hR="1325158" stAng="17892710" swAng="2623216"/>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575570" y="1326772"/>
          <a:ext cx="1235135" cy="802838"/>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noProof="0" dirty="0"/>
            <a:t>Zones et populations touchées</a:t>
          </a:r>
        </a:p>
      </dsp:txBody>
      <dsp:txXfrm>
        <a:off x="3614761" y="1365963"/>
        <a:ext cx="1156753" cy="724456"/>
      </dsp:txXfrm>
    </dsp:sp>
    <dsp:sp modelId="{30BF67EE-B13B-4734-9CF3-6E3D0DC4CA5A}">
      <dsp:nvSpPr>
        <dsp:cNvPr id="0" name=""/>
        <dsp:cNvSpPr/>
      </dsp:nvSpPr>
      <dsp:spPr>
        <a:xfrm>
          <a:off x="1542821" y="403033"/>
          <a:ext cx="2650317" cy="2650317"/>
        </a:xfrm>
        <a:custGeom>
          <a:avLst/>
          <a:gdLst/>
          <a:ahLst/>
          <a:cxnLst/>
          <a:rect l="0" t="0" r="0" b="0"/>
          <a:pathLst>
            <a:path>
              <a:moveTo>
                <a:pt x="2584973" y="1736148"/>
              </a:moveTo>
              <a:arcTo wR="1325158" hR="1325158" stAng="1084074" swAng="2623216"/>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2250412" y="2651931"/>
          <a:ext cx="1235135" cy="802838"/>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noProof="0" dirty="0"/>
            <a:t>Impact sur la santé</a:t>
          </a:r>
        </a:p>
      </dsp:txBody>
      <dsp:txXfrm>
        <a:off x="2289603" y="2691122"/>
        <a:ext cx="1156753" cy="724456"/>
      </dsp:txXfrm>
    </dsp:sp>
    <dsp:sp modelId="{09871635-A2E5-4F06-BF2F-2982C605B53C}">
      <dsp:nvSpPr>
        <dsp:cNvPr id="0" name=""/>
        <dsp:cNvSpPr/>
      </dsp:nvSpPr>
      <dsp:spPr>
        <a:xfrm>
          <a:off x="1542821" y="403033"/>
          <a:ext cx="2650317" cy="2650317"/>
        </a:xfrm>
        <a:custGeom>
          <a:avLst/>
          <a:gdLst/>
          <a:ahLst/>
          <a:cxnLst/>
          <a:rect l="0" t="0" r="0" b="0"/>
          <a:pathLst>
            <a:path>
              <a:moveTo>
                <a:pt x="698712" y="2492896"/>
              </a:moveTo>
              <a:arcTo wR="1325158" hR="1325158" stAng="7092710" swAng="2623216"/>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925253" y="1326772"/>
          <a:ext cx="1235135" cy="802838"/>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noProof="0" dirty="0"/>
            <a:t>Capacité d’intervention</a:t>
          </a:r>
        </a:p>
      </dsp:txBody>
      <dsp:txXfrm>
        <a:off x="964444" y="1365963"/>
        <a:ext cx="1156753" cy="724456"/>
      </dsp:txXfrm>
    </dsp:sp>
    <dsp:sp modelId="{8A120301-5EAE-41B9-9923-BF6C4C09E69A}">
      <dsp:nvSpPr>
        <dsp:cNvPr id="0" name=""/>
        <dsp:cNvSpPr/>
      </dsp:nvSpPr>
      <dsp:spPr>
        <a:xfrm>
          <a:off x="1542821" y="403033"/>
          <a:ext cx="2650317" cy="2650317"/>
        </a:xfrm>
        <a:custGeom>
          <a:avLst/>
          <a:gdLst/>
          <a:ahLst/>
          <a:cxnLst/>
          <a:rect l="0" t="0" r="0" b="0"/>
          <a:pathLst>
            <a:path>
              <a:moveTo>
                <a:pt x="65344" y="914169"/>
              </a:moveTo>
              <a:arcTo wR="1325158" hR="1325158" stAng="11884074" swAng="2623216"/>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1986074" y="196"/>
          <a:ext cx="1099522" cy="714689"/>
        </a:xfrm>
        <a:prstGeom prst="roundRect">
          <a:avLst/>
        </a:prstGeom>
        <a:no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solidFill>
                <a:schemeClr val="tx1"/>
              </a:solidFill>
            </a:rPr>
            <a:t>Ampleur de l’urgence</a:t>
          </a:r>
        </a:p>
      </dsp:txBody>
      <dsp:txXfrm>
        <a:off x="2020962" y="35084"/>
        <a:ext cx="1029746" cy="644913"/>
      </dsp:txXfrm>
    </dsp:sp>
    <dsp:sp modelId="{9AD74F7F-5FE6-4481-8403-069216794C12}">
      <dsp:nvSpPr>
        <dsp:cNvPr id="0" name=""/>
        <dsp:cNvSpPr/>
      </dsp:nvSpPr>
      <dsp:spPr>
        <a:xfrm>
          <a:off x="1354436" y="357541"/>
          <a:ext cx="2362799" cy="2362799"/>
        </a:xfrm>
        <a:custGeom>
          <a:avLst/>
          <a:gdLst/>
          <a:ahLst/>
          <a:cxnLst/>
          <a:rect l="0" t="0" r="0" b="0"/>
          <a:pathLst>
            <a:path>
              <a:moveTo>
                <a:pt x="1739091" y="139917"/>
              </a:moveTo>
              <a:arcTo wR="1181399" hR="1181399" stAng="17890086"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167474" y="1181596"/>
          <a:ext cx="1099522" cy="714689"/>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solidFill>
                <a:schemeClr val="bg1"/>
              </a:solidFill>
            </a:rPr>
            <a:t>Zones et populations touchées</a:t>
          </a:r>
        </a:p>
      </dsp:txBody>
      <dsp:txXfrm>
        <a:off x="3202362" y="1216484"/>
        <a:ext cx="1029746" cy="644913"/>
      </dsp:txXfrm>
    </dsp:sp>
    <dsp:sp modelId="{30BF67EE-B13B-4734-9CF3-6E3D0DC4CA5A}">
      <dsp:nvSpPr>
        <dsp:cNvPr id="0" name=""/>
        <dsp:cNvSpPr/>
      </dsp:nvSpPr>
      <dsp:spPr>
        <a:xfrm>
          <a:off x="1354436" y="357541"/>
          <a:ext cx="2362799" cy="2362799"/>
        </a:xfrm>
        <a:custGeom>
          <a:avLst/>
          <a:gdLst/>
          <a:ahLst/>
          <a:cxnLst/>
          <a:rect l="0" t="0" r="0" b="0"/>
          <a:pathLst>
            <a:path>
              <a:moveTo>
                <a:pt x="2304710" y="1547290"/>
              </a:moveTo>
              <a:arcTo wR="1181399" hR="1181399" stAng="1082505"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1986074" y="2362995"/>
          <a:ext cx="1099522" cy="71468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Impact sur la santé</a:t>
          </a:r>
        </a:p>
      </dsp:txBody>
      <dsp:txXfrm>
        <a:off x="2020962" y="2397883"/>
        <a:ext cx="1029746" cy="644913"/>
      </dsp:txXfrm>
    </dsp:sp>
    <dsp:sp modelId="{09871635-A2E5-4F06-BF2F-2982C605B53C}">
      <dsp:nvSpPr>
        <dsp:cNvPr id="0" name=""/>
        <dsp:cNvSpPr/>
      </dsp:nvSpPr>
      <dsp:spPr>
        <a:xfrm>
          <a:off x="1354436" y="357541"/>
          <a:ext cx="2362799" cy="2362799"/>
        </a:xfrm>
        <a:custGeom>
          <a:avLst/>
          <a:gdLst/>
          <a:ahLst/>
          <a:cxnLst/>
          <a:rect l="0" t="0" r="0" b="0"/>
          <a:pathLst>
            <a:path>
              <a:moveTo>
                <a:pt x="623708" y="2222881"/>
              </a:moveTo>
              <a:arcTo wR="1181399" hR="1181399" stAng="7090086"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804675" y="1181596"/>
          <a:ext cx="1099522" cy="71468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Capacité d’intervention</a:t>
          </a:r>
        </a:p>
      </dsp:txBody>
      <dsp:txXfrm>
        <a:off x="839563" y="1216484"/>
        <a:ext cx="1029746" cy="644913"/>
      </dsp:txXfrm>
    </dsp:sp>
    <dsp:sp modelId="{8A120301-5EAE-41B9-9923-BF6C4C09E69A}">
      <dsp:nvSpPr>
        <dsp:cNvPr id="0" name=""/>
        <dsp:cNvSpPr/>
      </dsp:nvSpPr>
      <dsp:spPr>
        <a:xfrm>
          <a:off x="1354436" y="357541"/>
          <a:ext cx="2362799" cy="2362799"/>
        </a:xfrm>
        <a:custGeom>
          <a:avLst/>
          <a:gdLst/>
          <a:ahLst/>
          <a:cxnLst/>
          <a:rect l="0" t="0" r="0" b="0"/>
          <a:pathLst>
            <a:path>
              <a:moveTo>
                <a:pt x="58088" y="815508"/>
              </a:moveTo>
              <a:arcTo wR="1181399" hR="1181399" stAng="11882505"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1986074" y="196"/>
          <a:ext cx="1099522" cy="714689"/>
        </a:xfrm>
        <a:prstGeom prst="roundRect">
          <a:avLst/>
        </a:prstGeom>
        <a:no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solidFill>
                <a:schemeClr val="tx1"/>
              </a:solidFill>
            </a:rPr>
            <a:t>Ampleur de l’urgence</a:t>
          </a:r>
        </a:p>
      </dsp:txBody>
      <dsp:txXfrm>
        <a:off x="2020962" y="35084"/>
        <a:ext cx="1029746" cy="644913"/>
      </dsp:txXfrm>
    </dsp:sp>
    <dsp:sp modelId="{9AD74F7F-5FE6-4481-8403-069216794C12}">
      <dsp:nvSpPr>
        <dsp:cNvPr id="0" name=""/>
        <dsp:cNvSpPr/>
      </dsp:nvSpPr>
      <dsp:spPr>
        <a:xfrm>
          <a:off x="1354436" y="357541"/>
          <a:ext cx="2362799" cy="2362799"/>
        </a:xfrm>
        <a:custGeom>
          <a:avLst/>
          <a:gdLst/>
          <a:ahLst/>
          <a:cxnLst/>
          <a:rect l="0" t="0" r="0" b="0"/>
          <a:pathLst>
            <a:path>
              <a:moveTo>
                <a:pt x="1739091" y="139917"/>
              </a:moveTo>
              <a:arcTo wR="1181399" hR="1181399" stAng="17890086"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167474" y="1181596"/>
          <a:ext cx="1099522" cy="714689"/>
        </a:xfrm>
        <a:prstGeom prst="roundRect">
          <a:avLst/>
        </a:prstGeom>
        <a:solidFill>
          <a:srgbClr val="3D4675"/>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solidFill>
                <a:schemeClr val="bg1"/>
              </a:solidFill>
            </a:rPr>
            <a:t>Zones et populations touchées</a:t>
          </a:r>
        </a:p>
      </dsp:txBody>
      <dsp:txXfrm>
        <a:off x="3202362" y="1216484"/>
        <a:ext cx="1029746" cy="644913"/>
      </dsp:txXfrm>
    </dsp:sp>
    <dsp:sp modelId="{30BF67EE-B13B-4734-9CF3-6E3D0DC4CA5A}">
      <dsp:nvSpPr>
        <dsp:cNvPr id="0" name=""/>
        <dsp:cNvSpPr/>
      </dsp:nvSpPr>
      <dsp:spPr>
        <a:xfrm>
          <a:off x="1354436" y="357541"/>
          <a:ext cx="2362799" cy="2362799"/>
        </a:xfrm>
        <a:custGeom>
          <a:avLst/>
          <a:gdLst/>
          <a:ahLst/>
          <a:cxnLst/>
          <a:rect l="0" t="0" r="0" b="0"/>
          <a:pathLst>
            <a:path>
              <a:moveTo>
                <a:pt x="2304710" y="1547290"/>
              </a:moveTo>
              <a:arcTo wR="1181399" hR="1181399" stAng="1082505"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1986074" y="2362995"/>
          <a:ext cx="1099522" cy="71468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Impact sur la santé</a:t>
          </a:r>
        </a:p>
      </dsp:txBody>
      <dsp:txXfrm>
        <a:off x="2020962" y="2397883"/>
        <a:ext cx="1029746" cy="644913"/>
      </dsp:txXfrm>
    </dsp:sp>
    <dsp:sp modelId="{09871635-A2E5-4F06-BF2F-2982C605B53C}">
      <dsp:nvSpPr>
        <dsp:cNvPr id="0" name=""/>
        <dsp:cNvSpPr/>
      </dsp:nvSpPr>
      <dsp:spPr>
        <a:xfrm>
          <a:off x="1354436" y="357541"/>
          <a:ext cx="2362799" cy="2362799"/>
        </a:xfrm>
        <a:custGeom>
          <a:avLst/>
          <a:gdLst/>
          <a:ahLst/>
          <a:cxnLst/>
          <a:rect l="0" t="0" r="0" b="0"/>
          <a:pathLst>
            <a:path>
              <a:moveTo>
                <a:pt x="623708" y="2222881"/>
              </a:moveTo>
              <a:arcTo wR="1181399" hR="1181399" stAng="7090086"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804675" y="1181596"/>
          <a:ext cx="1099522" cy="71468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Capacité d’intervention</a:t>
          </a:r>
        </a:p>
      </dsp:txBody>
      <dsp:txXfrm>
        <a:off x="839563" y="1216484"/>
        <a:ext cx="1029746" cy="644913"/>
      </dsp:txXfrm>
    </dsp:sp>
    <dsp:sp modelId="{8A120301-5EAE-41B9-9923-BF6C4C09E69A}">
      <dsp:nvSpPr>
        <dsp:cNvPr id="0" name=""/>
        <dsp:cNvSpPr/>
      </dsp:nvSpPr>
      <dsp:spPr>
        <a:xfrm>
          <a:off x="1354436" y="357541"/>
          <a:ext cx="2362799" cy="2362799"/>
        </a:xfrm>
        <a:custGeom>
          <a:avLst/>
          <a:gdLst/>
          <a:ahLst/>
          <a:cxnLst/>
          <a:rect l="0" t="0" r="0" b="0"/>
          <a:pathLst>
            <a:path>
              <a:moveTo>
                <a:pt x="58088" y="815508"/>
              </a:moveTo>
              <a:arcTo wR="1181399" hR="1181399" stAng="11882505" swAng="262740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2036321" y="1530"/>
          <a:ext cx="983902" cy="63953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Ampleur de l’urgence</a:t>
          </a:r>
        </a:p>
      </dsp:txBody>
      <dsp:txXfrm>
        <a:off x="2067541" y="32750"/>
        <a:ext cx="921462" cy="577096"/>
      </dsp:txXfrm>
    </dsp:sp>
    <dsp:sp modelId="{9AD74F7F-5FE6-4481-8403-069216794C12}">
      <dsp:nvSpPr>
        <dsp:cNvPr id="0" name=""/>
        <dsp:cNvSpPr/>
      </dsp:nvSpPr>
      <dsp:spPr>
        <a:xfrm>
          <a:off x="1471963" y="321298"/>
          <a:ext cx="2112618" cy="2112618"/>
        </a:xfrm>
        <a:custGeom>
          <a:avLst/>
          <a:gdLst/>
          <a:ahLst/>
          <a:cxnLst/>
          <a:rect l="0" t="0" r="0" b="0"/>
          <a:pathLst>
            <a:path>
              <a:moveTo>
                <a:pt x="1555343" y="125313"/>
              </a:moveTo>
              <a:arcTo wR="1056309" hR="1056309" stAng="17891538" swAng="262508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092630" y="1057839"/>
          <a:ext cx="983902" cy="63953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Zones et populations touchées</a:t>
          </a:r>
        </a:p>
      </dsp:txBody>
      <dsp:txXfrm>
        <a:off x="3123850" y="1089059"/>
        <a:ext cx="921462" cy="577096"/>
      </dsp:txXfrm>
    </dsp:sp>
    <dsp:sp modelId="{30BF67EE-B13B-4734-9CF3-6E3D0DC4CA5A}">
      <dsp:nvSpPr>
        <dsp:cNvPr id="0" name=""/>
        <dsp:cNvSpPr/>
      </dsp:nvSpPr>
      <dsp:spPr>
        <a:xfrm>
          <a:off x="1471963" y="321298"/>
          <a:ext cx="2112618" cy="2112618"/>
        </a:xfrm>
        <a:custGeom>
          <a:avLst/>
          <a:gdLst/>
          <a:ahLst/>
          <a:cxnLst/>
          <a:rect l="0" t="0" r="0" b="0"/>
          <a:pathLst>
            <a:path>
              <a:moveTo>
                <a:pt x="2060597" y="1383712"/>
              </a:moveTo>
              <a:arcTo wR="1056309" hR="1056309" stAng="1083373" swAng="262508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2036321" y="2114148"/>
          <a:ext cx="983902" cy="639536"/>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solidFill>
                <a:schemeClr val="bg1"/>
              </a:solidFill>
            </a:rPr>
            <a:t>Impact sur la santé</a:t>
          </a:r>
        </a:p>
      </dsp:txBody>
      <dsp:txXfrm>
        <a:off x="2067541" y="2145368"/>
        <a:ext cx="921462" cy="577096"/>
      </dsp:txXfrm>
    </dsp:sp>
    <dsp:sp modelId="{09871635-A2E5-4F06-BF2F-2982C605B53C}">
      <dsp:nvSpPr>
        <dsp:cNvPr id="0" name=""/>
        <dsp:cNvSpPr/>
      </dsp:nvSpPr>
      <dsp:spPr>
        <a:xfrm>
          <a:off x="1471963" y="321298"/>
          <a:ext cx="2112618" cy="2112618"/>
        </a:xfrm>
        <a:custGeom>
          <a:avLst/>
          <a:gdLst/>
          <a:ahLst/>
          <a:cxnLst/>
          <a:rect l="0" t="0" r="0" b="0"/>
          <a:pathLst>
            <a:path>
              <a:moveTo>
                <a:pt x="557274" y="1987304"/>
              </a:moveTo>
              <a:arcTo wR="1056309" hR="1056309" stAng="7091538" swAng="262508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980011" y="1057839"/>
          <a:ext cx="983902" cy="63953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Capacité d’intervention</a:t>
          </a:r>
        </a:p>
      </dsp:txBody>
      <dsp:txXfrm>
        <a:off x="1011231" y="1089059"/>
        <a:ext cx="921462" cy="577096"/>
      </dsp:txXfrm>
    </dsp:sp>
    <dsp:sp modelId="{8A120301-5EAE-41B9-9923-BF6C4C09E69A}">
      <dsp:nvSpPr>
        <dsp:cNvPr id="0" name=""/>
        <dsp:cNvSpPr/>
      </dsp:nvSpPr>
      <dsp:spPr>
        <a:xfrm>
          <a:off x="1471963" y="321298"/>
          <a:ext cx="2112618" cy="2112618"/>
        </a:xfrm>
        <a:custGeom>
          <a:avLst/>
          <a:gdLst/>
          <a:ahLst/>
          <a:cxnLst/>
          <a:rect l="0" t="0" r="0" b="0"/>
          <a:pathLst>
            <a:path>
              <a:moveTo>
                <a:pt x="52020" y="728906"/>
              </a:moveTo>
              <a:arcTo wR="1056309" hR="1056309" stAng="11883373" swAng="2625089"/>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2086441" y="787"/>
          <a:ext cx="1125358" cy="731483"/>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Ampleur de l’urgence</a:t>
          </a:r>
        </a:p>
      </dsp:txBody>
      <dsp:txXfrm>
        <a:off x="2122149" y="36495"/>
        <a:ext cx="1053942" cy="660067"/>
      </dsp:txXfrm>
    </dsp:sp>
    <dsp:sp modelId="{9AD74F7F-5FE6-4481-8403-069216794C12}">
      <dsp:nvSpPr>
        <dsp:cNvPr id="0" name=""/>
        <dsp:cNvSpPr/>
      </dsp:nvSpPr>
      <dsp:spPr>
        <a:xfrm>
          <a:off x="1440551" y="366529"/>
          <a:ext cx="2417137" cy="2417137"/>
        </a:xfrm>
        <a:custGeom>
          <a:avLst/>
          <a:gdLst/>
          <a:ahLst/>
          <a:cxnLst/>
          <a:rect l="0" t="0" r="0" b="0"/>
          <a:pathLst>
            <a:path>
              <a:moveTo>
                <a:pt x="1779355" y="143279"/>
              </a:moveTo>
              <a:arcTo wR="1208568" hR="1208568" stAng="17890957" swAng="2626017"/>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295009" y="1209356"/>
          <a:ext cx="1125358" cy="731483"/>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Zones et populations touchées</a:t>
          </a:r>
        </a:p>
      </dsp:txBody>
      <dsp:txXfrm>
        <a:off x="3330717" y="1245064"/>
        <a:ext cx="1053942" cy="660067"/>
      </dsp:txXfrm>
    </dsp:sp>
    <dsp:sp modelId="{30BF67EE-B13B-4734-9CF3-6E3D0DC4CA5A}">
      <dsp:nvSpPr>
        <dsp:cNvPr id="0" name=""/>
        <dsp:cNvSpPr/>
      </dsp:nvSpPr>
      <dsp:spPr>
        <a:xfrm>
          <a:off x="1440551" y="366529"/>
          <a:ext cx="2417137" cy="2417137"/>
        </a:xfrm>
        <a:custGeom>
          <a:avLst/>
          <a:gdLst/>
          <a:ahLst/>
          <a:cxnLst/>
          <a:rect l="0" t="0" r="0" b="0"/>
          <a:pathLst>
            <a:path>
              <a:moveTo>
                <a:pt x="2357656" y="1583048"/>
              </a:moveTo>
              <a:arcTo wR="1208568" hR="1208568" stAng="1083026" swAng="2626017"/>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2086441" y="2417924"/>
          <a:ext cx="1125358" cy="731483"/>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solidFill>
                <a:schemeClr val="bg1"/>
              </a:solidFill>
            </a:rPr>
            <a:t>Impact sur la santé</a:t>
          </a:r>
        </a:p>
      </dsp:txBody>
      <dsp:txXfrm>
        <a:off x="2122149" y="2453632"/>
        <a:ext cx="1053942" cy="660067"/>
      </dsp:txXfrm>
    </dsp:sp>
    <dsp:sp modelId="{09871635-A2E5-4F06-BF2F-2982C605B53C}">
      <dsp:nvSpPr>
        <dsp:cNvPr id="0" name=""/>
        <dsp:cNvSpPr/>
      </dsp:nvSpPr>
      <dsp:spPr>
        <a:xfrm>
          <a:off x="1440551" y="366529"/>
          <a:ext cx="2417137" cy="2417137"/>
        </a:xfrm>
        <a:custGeom>
          <a:avLst/>
          <a:gdLst/>
          <a:ahLst/>
          <a:cxnLst/>
          <a:rect l="0" t="0" r="0" b="0"/>
          <a:pathLst>
            <a:path>
              <a:moveTo>
                <a:pt x="637781" y="2273857"/>
              </a:moveTo>
              <a:arcTo wR="1208568" hR="1208568" stAng="7090957" swAng="2626017"/>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877872" y="1209356"/>
          <a:ext cx="1125358" cy="731483"/>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noProof="0" dirty="0"/>
            <a:t>Capacité d’intervention</a:t>
          </a:r>
        </a:p>
      </dsp:txBody>
      <dsp:txXfrm>
        <a:off x="913580" y="1245064"/>
        <a:ext cx="1053942" cy="660067"/>
      </dsp:txXfrm>
    </dsp:sp>
    <dsp:sp modelId="{8A120301-5EAE-41B9-9923-BF6C4C09E69A}">
      <dsp:nvSpPr>
        <dsp:cNvPr id="0" name=""/>
        <dsp:cNvSpPr/>
      </dsp:nvSpPr>
      <dsp:spPr>
        <a:xfrm>
          <a:off x="1440551" y="366529"/>
          <a:ext cx="2417137" cy="2417137"/>
        </a:xfrm>
        <a:custGeom>
          <a:avLst/>
          <a:gdLst/>
          <a:ahLst/>
          <a:cxnLst/>
          <a:rect l="0" t="0" r="0" b="0"/>
          <a:pathLst>
            <a:path>
              <a:moveTo>
                <a:pt x="59480" y="834088"/>
              </a:moveTo>
              <a:arcTo wR="1208568" hR="1208568" stAng="11883026" swAng="2626017"/>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CD078E-DD02-451C-8971-8484BE1BCA4A}">
      <dsp:nvSpPr>
        <dsp:cNvPr id="0" name=""/>
        <dsp:cNvSpPr/>
      </dsp:nvSpPr>
      <dsp:spPr>
        <a:xfrm>
          <a:off x="2025022" y="1506"/>
          <a:ext cx="1021488" cy="663967"/>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Ampleur de l’urgence</a:t>
          </a:r>
        </a:p>
      </dsp:txBody>
      <dsp:txXfrm>
        <a:off x="2057434" y="33918"/>
        <a:ext cx="956664" cy="599143"/>
      </dsp:txXfrm>
    </dsp:sp>
    <dsp:sp modelId="{9AD74F7F-5FE6-4481-8403-069216794C12}">
      <dsp:nvSpPr>
        <dsp:cNvPr id="0" name=""/>
        <dsp:cNvSpPr/>
      </dsp:nvSpPr>
      <dsp:spPr>
        <a:xfrm>
          <a:off x="1438603" y="333489"/>
          <a:ext cx="2194326" cy="2194326"/>
        </a:xfrm>
        <a:custGeom>
          <a:avLst/>
          <a:gdLst/>
          <a:ahLst/>
          <a:cxnLst/>
          <a:rect l="0" t="0" r="0" b="0"/>
          <a:pathLst>
            <a:path>
              <a:moveTo>
                <a:pt x="1615268" y="130036"/>
              </a:moveTo>
              <a:arcTo wR="1097163" hR="1097163" stAng="17890721" swAng="2626394"/>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E13776-78B2-498A-A3B6-1F75E878C089}">
      <dsp:nvSpPr>
        <dsp:cNvPr id="0" name=""/>
        <dsp:cNvSpPr/>
      </dsp:nvSpPr>
      <dsp:spPr>
        <a:xfrm>
          <a:off x="3122185" y="1098669"/>
          <a:ext cx="1021488" cy="663967"/>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Zones et populations touchées</a:t>
          </a:r>
        </a:p>
      </dsp:txBody>
      <dsp:txXfrm>
        <a:off x="3154597" y="1131081"/>
        <a:ext cx="956664" cy="599143"/>
      </dsp:txXfrm>
    </dsp:sp>
    <dsp:sp modelId="{30BF67EE-B13B-4734-9CF3-6E3D0DC4CA5A}">
      <dsp:nvSpPr>
        <dsp:cNvPr id="0" name=""/>
        <dsp:cNvSpPr/>
      </dsp:nvSpPr>
      <dsp:spPr>
        <a:xfrm>
          <a:off x="1438603" y="333489"/>
          <a:ext cx="2194326" cy="2194326"/>
        </a:xfrm>
        <a:custGeom>
          <a:avLst/>
          <a:gdLst/>
          <a:ahLst/>
          <a:cxnLst/>
          <a:rect l="0" t="0" r="0" b="0"/>
          <a:pathLst>
            <a:path>
              <a:moveTo>
                <a:pt x="2140342" y="1437080"/>
              </a:moveTo>
              <a:arcTo wR="1097163" hR="1097163" stAng="1082885" swAng="2626394"/>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854ADC-425C-4B38-81A8-FF88BA9969E0}">
      <dsp:nvSpPr>
        <dsp:cNvPr id="0" name=""/>
        <dsp:cNvSpPr/>
      </dsp:nvSpPr>
      <dsp:spPr>
        <a:xfrm>
          <a:off x="2025022" y="2195832"/>
          <a:ext cx="1021488" cy="663967"/>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t>Impact sur la santé</a:t>
          </a:r>
        </a:p>
      </dsp:txBody>
      <dsp:txXfrm>
        <a:off x="2057434" y="2228244"/>
        <a:ext cx="956664" cy="599143"/>
      </dsp:txXfrm>
    </dsp:sp>
    <dsp:sp modelId="{09871635-A2E5-4F06-BF2F-2982C605B53C}">
      <dsp:nvSpPr>
        <dsp:cNvPr id="0" name=""/>
        <dsp:cNvSpPr/>
      </dsp:nvSpPr>
      <dsp:spPr>
        <a:xfrm>
          <a:off x="1438603" y="333489"/>
          <a:ext cx="2194326" cy="2194326"/>
        </a:xfrm>
        <a:custGeom>
          <a:avLst/>
          <a:gdLst/>
          <a:ahLst/>
          <a:cxnLst/>
          <a:rect l="0" t="0" r="0" b="0"/>
          <a:pathLst>
            <a:path>
              <a:moveTo>
                <a:pt x="579057" y="2064289"/>
              </a:moveTo>
              <a:arcTo wR="1097163" hR="1097163" stAng="7090721" swAng="2626394"/>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4278D6C-C00E-420C-84B5-6D50C1DA29A5}">
      <dsp:nvSpPr>
        <dsp:cNvPr id="0" name=""/>
        <dsp:cNvSpPr/>
      </dsp:nvSpPr>
      <dsp:spPr>
        <a:xfrm>
          <a:off x="927859" y="1098669"/>
          <a:ext cx="1021488" cy="663967"/>
        </a:xfrm>
        <a:prstGeom prst="roundRect">
          <a:avLst/>
        </a:prstGeom>
        <a:solidFill>
          <a:schemeClr val="accent3"/>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kern="1200" noProof="0" dirty="0">
              <a:solidFill>
                <a:schemeClr val="bg1"/>
              </a:solidFill>
            </a:rPr>
            <a:t>Capacité d’intervention</a:t>
          </a:r>
        </a:p>
      </dsp:txBody>
      <dsp:txXfrm>
        <a:off x="960271" y="1131081"/>
        <a:ext cx="956664" cy="599143"/>
      </dsp:txXfrm>
    </dsp:sp>
    <dsp:sp modelId="{8A120301-5EAE-41B9-9923-BF6C4C09E69A}">
      <dsp:nvSpPr>
        <dsp:cNvPr id="0" name=""/>
        <dsp:cNvSpPr/>
      </dsp:nvSpPr>
      <dsp:spPr>
        <a:xfrm>
          <a:off x="1438603" y="333489"/>
          <a:ext cx="2194326" cy="2194326"/>
        </a:xfrm>
        <a:custGeom>
          <a:avLst/>
          <a:gdLst/>
          <a:ahLst/>
          <a:cxnLst/>
          <a:rect l="0" t="0" r="0" b="0"/>
          <a:pathLst>
            <a:path>
              <a:moveTo>
                <a:pt x="53983" y="757245"/>
              </a:moveTo>
              <a:arcTo wR="1097163" hR="1097163" stAng="11882885" swAng="2626394"/>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09" name="Shape 30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887185362"/>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7" name="Shape 327"/>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216154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Shape 54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45" name="Shape 545"/>
          <p:cNvSpPr>
            <a:spLocks noGrp="1"/>
          </p:cNvSpPr>
          <p:nvPr>
            <p:ph type="body" sz="quarter" idx="1"/>
          </p:nvPr>
        </p:nvSpPr>
        <p:spPr>
          <a:prstGeom prst="rect">
            <a:avLst/>
          </a:prstGeom>
        </p:spPr>
        <p:txBody>
          <a:bodyPr/>
          <a:lstStyle/>
          <a:p>
            <a:r>
              <a:rPr lang="fr-FR" dirty="0"/>
              <a:t>Concentrez-vous sur les questions spécifiques auxquelles vous essayez de répondre, mais ne perdez pas de vue le contexte plus large et la sécurité de votre équipe</a:t>
            </a:r>
            <a:r>
              <a:rPr lang="en-US" dirty="0"/>
              <a:t>.</a:t>
            </a:r>
          </a:p>
          <a:p>
            <a:r>
              <a:rPr lang="fr-FR" dirty="0"/>
              <a:t>Ne créez pas d’attentes excessives ou irréalistes ! En règle générale, une évaluation rapide des besoins devrait être suivie d’une intervention</a:t>
            </a:r>
            <a:r>
              <a:rPr lang="en-US" dirty="0"/>
              <a:t>.  </a:t>
            </a:r>
          </a:p>
          <a:p>
            <a:r>
              <a:rPr lang="fr-FR" dirty="0"/>
              <a:t>Utilisez les connaissances locales dans la mesure du possible</a:t>
            </a:r>
            <a:r>
              <a:rPr lang="en-US" dirty="0"/>
              <a:t>.</a:t>
            </a:r>
          </a:p>
        </p:txBody>
      </p:sp>
    </p:spTree>
    <p:extLst>
      <p:ext uri="{BB962C8B-B14F-4D97-AF65-F5344CB8AC3E}">
        <p14:creationId xmlns:p14="http://schemas.microsoft.com/office/powerpoint/2010/main" val="3026241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9" name="Shape 559"/>
          <p:cNvSpPr>
            <a:spLocks noGrp="1"/>
          </p:cNvSpPr>
          <p:nvPr>
            <p:ph type="body" sz="quarter" idx="1"/>
          </p:nvPr>
        </p:nvSpPr>
        <p:spPr>
          <a:prstGeom prst="rect">
            <a:avLst/>
          </a:prstGeom>
        </p:spPr>
        <p:txBody>
          <a:bodyPr/>
          <a:lstStyle/>
          <a:p>
            <a:r>
              <a:rPr lang="fr-FR" dirty="0"/>
              <a:t>Travaillez avec les partenaires pour identifier les priorités, les méthodes et les mesures de l’évaluation rapide des besoins</a:t>
            </a:r>
            <a:endParaRPr lang="en-US" dirty="0"/>
          </a:p>
        </p:txBody>
      </p:sp>
    </p:spTree>
    <p:extLst>
      <p:ext uri="{BB962C8B-B14F-4D97-AF65-F5344CB8AC3E}">
        <p14:creationId xmlns:p14="http://schemas.microsoft.com/office/powerpoint/2010/main" val="131202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66" name="Shape 566"/>
          <p:cNvSpPr>
            <a:spLocks noGrp="1"/>
          </p:cNvSpPr>
          <p:nvPr>
            <p:ph type="body" sz="quarter" idx="1"/>
          </p:nvPr>
        </p:nvSpPr>
        <p:spPr>
          <a:prstGeom prst="rect">
            <a:avLst/>
          </a:prstGeom>
        </p:spPr>
        <p:txBody>
          <a:bodyPr/>
          <a:lstStyle/>
          <a:p>
            <a:r>
              <a:rPr lang="fr-FR" dirty="0"/>
              <a:t>La composition de l’équipe dépend de l’événement, de ce qui doit être évalué et de l’ampleur de l’impact.  La sécurité et la logistique sont des éléments essentiels</a:t>
            </a:r>
            <a:r>
              <a:rPr lang="fr-FR" baseline="0" dirty="0"/>
              <a:t> pour chaque équipe.</a:t>
            </a:r>
            <a:endParaRPr lang="en-US" dirty="0"/>
          </a:p>
        </p:txBody>
      </p:sp>
    </p:spTree>
    <p:extLst>
      <p:ext uri="{BB962C8B-B14F-4D97-AF65-F5344CB8AC3E}">
        <p14:creationId xmlns:p14="http://schemas.microsoft.com/office/powerpoint/2010/main" val="695749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73" name="Shape 573"/>
          <p:cNvSpPr>
            <a:spLocks noGrp="1"/>
          </p:cNvSpPr>
          <p:nvPr>
            <p:ph type="body" sz="quarter" idx="1"/>
          </p:nvPr>
        </p:nvSpPr>
        <p:spPr>
          <a:prstGeom prst="rect">
            <a:avLst/>
          </a:prstGeom>
        </p:spPr>
        <p:txBody>
          <a:bodyPr/>
          <a:lstStyle/>
          <a:p>
            <a:r>
              <a:rPr lang="fr-FR" noProof="0" dirty="0"/>
              <a:t>Des détails concernant l’équipe sont fournies dans la diapositive suivante</a:t>
            </a:r>
          </a:p>
        </p:txBody>
      </p:sp>
    </p:spTree>
    <p:extLst>
      <p:ext uri="{BB962C8B-B14F-4D97-AF65-F5344CB8AC3E}">
        <p14:creationId xmlns:p14="http://schemas.microsoft.com/office/powerpoint/2010/main" val="27549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0" name="Shape 580"/>
          <p:cNvSpPr>
            <a:spLocks noGrp="1"/>
          </p:cNvSpPr>
          <p:nvPr>
            <p:ph type="body" sz="quarter" idx="1"/>
          </p:nvPr>
        </p:nvSpPr>
        <p:spPr>
          <a:prstGeom prst="rect">
            <a:avLst/>
          </a:prstGeom>
        </p:spPr>
        <p:txBody>
          <a:bodyPr/>
          <a:lstStyle/>
          <a:p>
            <a:r>
              <a:rPr lang="fr-FR" noProof="0" dirty="0"/>
              <a:t>Les évaluations rapides des besoins sont souvent menées dans des contextes de catastrophe. Par conséquent, les équipes d’évaluation peuvent avoir besoin d’apporter avec eux des fournitures qui ne sont habituellement pas nécessaires lors d’une intervention faisant suite à une flambée épidémique ou bien lors d’autres types d'urgence</a:t>
            </a:r>
            <a:r>
              <a:rPr lang="fr-FR" baseline="0" noProof="0" dirty="0"/>
              <a:t> (</a:t>
            </a:r>
            <a:r>
              <a:rPr lang="fr-FR" noProof="0" dirty="0"/>
              <a:t>de la nourriture </a:t>
            </a:r>
            <a:r>
              <a:rPr lang="fr-FR" baseline="0" noProof="0" dirty="0"/>
              <a:t>et de l’eau, par exemple).</a:t>
            </a:r>
            <a:endParaRPr lang="fr-FR" noProof="0" dirty="0"/>
          </a:p>
        </p:txBody>
      </p:sp>
    </p:spTree>
    <p:extLst>
      <p:ext uri="{BB962C8B-B14F-4D97-AF65-F5344CB8AC3E}">
        <p14:creationId xmlns:p14="http://schemas.microsoft.com/office/powerpoint/2010/main" val="4124594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6" name="Shape 586"/>
          <p:cNvSpPr>
            <a:spLocks noGrp="1"/>
          </p:cNvSpPr>
          <p:nvPr>
            <p:ph type="body" sz="quarter" idx="1"/>
          </p:nvPr>
        </p:nvSpPr>
        <p:spPr>
          <a:prstGeom prst="rect">
            <a:avLst/>
          </a:prstGeom>
        </p:spPr>
        <p:txBody>
          <a:bodyPr/>
          <a:lstStyle/>
          <a:p>
            <a:r>
              <a:rPr lang="fr-FR" dirty="0"/>
              <a:t>Avant de recueillir des données nécessaires</a:t>
            </a:r>
            <a:r>
              <a:rPr lang="fr-FR" baseline="0" dirty="0"/>
              <a:t> à</a:t>
            </a:r>
            <a:r>
              <a:rPr lang="fr-FR" dirty="0"/>
              <a:t> l’évaluation rapide des besoins, examinez les informations qui existent déjà. Concentrez vos efforts de collecte de données sur les besoins en matière d'information</a:t>
            </a:r>
            <a:r>
              <a:rPr lang="en-US" baseline="0" dirty="0"/>
              <a:t>.</a:t>
            </a:r>
            <a:endParaRPr lang="en-US" dirty="0"/>
          </a:p>
        </p:txBody>
      </p:sp>
    </p:spTree>
    <p:extLst>
      <p:ext uri="{BB962C8B-B14F-4D97-AF65-F5344CB8AC3E}">
        <p14:creationId xmlns:p14="http://schemas.microsoft.com/office/powerpoint/2010/main" val="6740497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92" name="Shape 592"/>
          <p:cNvSpPr>
            <a:spLocks noGrp="1"/>
          </p:cNvSpPr>
          <p:nvPr>
            <p:ph type="body" sz="quarter" idx="1"/>
          </p:nvPr>
        </p:nvSpPr>
        <p:spPr>
          <a:prstGeom prst="rect">
            <a:avLst/>
          </a:prstGeom>
        </p:spPr>
        <p:txBody>
          <a:bodyPr/>
          <a:lstStyle/>
          <a:p>
            <a:r>
              <a:rPr lang="fr-FR" dirty="0"/>
              <a:t>Avant de recueillir des données nécessaires</a:t>
            </a:r>
            <a:r>
              <a:rPr lang="fr-FR" baseline="0" dirty="0"/>
              <a:t> à</a:t>
            </a:r>
            <a:r>
              <a:rPr lang="fr-FR" dirty="0"/>
              <a:t> l’évaluation rapide des besoins, examinez les informations qui existent déjà. Concentrez vos efforts de collecte de données sur les besoins en matière d'information</a:t>
            </a:r>
            <a:r>
              <a:rPr lang="en-US" baseline="0" dirty="0"/>
              <a:t>.</a:t>
            </a:r>
            <a:endParaRPr lang="en-US" dirty="0"/>
          </a:p>
        </p:txBody>
      </p:sp>
    </p:spTree>
    <p:extLst>
      <p:ext uri="{BB962C8B-B14F-4D97-AF65-F5344CB8AC3E}">
        <p14:creationId xmlns:p14="http://schemas.microsoft.com/office/powerpoint/2010/main" val="3404679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Shape 60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1" name="Shape 601"/>
          <p:cNvSpPr>
            <a:spLocks noGrp="1"/>
          </p:cNvSpPr>
          <p:nvPr>
            <p:ph type="body" sz="quarter" idx="1"/>
          </p:nvPr>
        </p:nvSpPr>
        <p:spPr>
          <a:prstGeom prst="rect">
            <a:avLst/>
          </a:prstGeom>
        </p:spPr>
        <p:txBody>
          <a:bodyPr/>
          <a:lstStyle/>
          <a:p>
            <a:r>
              <a:rPr lang="fr-FR" dirty="0"/>
              <a:t>Lorsque les données secondaires ne saisissent pas les informations nécessaires pour guider les efforts d’intervention, la collecte de données primaires peut s'avérer nécessaire</a:t>
            </a:r>
            <a:r>
              <a:rPr lang="en-US" baseline="0" dirty="0"/>
              <a:t>. </a:t>
            </a:r>
          </a:p>
          <a:p>
            <a:endParaRPr lang="en-US" baseline="0" dirty="0"/>
          </a:p>
          <a:p>
            <a:r>
              <a:rPr lang="fr-FR" baseline="0" dirty="0"/>
              <a:t>Les options habituelles sont l’observation directe, des entretiens avec des informateurs clés et la tenue de discussions impliquant les groupes communautaires</a:t>
            </a:r>
            <a:r>
              <a:rPr lang="en-US" baseline="0" dirty="0"/>
              <a:t>.</a:t>
            </a:r>
            <a:endParaRPr lang="en-US" dirty="0"/>
          </a:p>
        </p:txBody>
      </p:sp>
    </p:spTree>
    <p:extLst>
      <p:ext uri="{BB962C8B-B14F-4D97-AF65-F5344CB8AC3E}">
        <p14:creationId xmlns:p14="http://schemas.microsoft.com/office/powerpoint/2010/main" val="3417037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Shape 60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7" name="Shape 607"/>
          <p:cNvSpPr>
            <a:spLocks noGrp="1"/>
          </p:cNvSpPr>
          <p:nvPr>
            <p:ph type="body" sz="quarter" idx="1"/>
          </p:nvPr>
        </p:nvSpPr>
        <p:spPr>
          <a:prstGeom prst="rect">
            <a:avLst/>
          </a:prstGeom>
        </p:spPr>
        <p:txBody>
          <a:bodyPr/>
          <a:lstStyle/>
          <a:p>
            <a:r>
              <a:rPr lang="fr-FR" dirty="0"/>
              <a:t>Nous avons déjà discuté des sujets importants que l’évaluation rapide des besoins pourrait couvrir. Cette diapositive mentionne quelques indicateurs de santé spécifiques qui sont souvent utilisés</a:t>
            </a:r>
            <a:r>
              <a:rPr lang="en-US" baseline="0" dirty="0"/>
              <a:t>.</a:t>
            </a:r>
          </a:p>
          <a:p>
            <a:endParaRPr lang="en-US" dirty="0"/>
          </a:p>
          <a:p>
            <a:r>
              <a:rPr lang="fr-FR" dirty="0"/>
              <a:t>La</a:t>
            </a:r>
            <a:r>
              <a:rPr lang="fr-FR" baseline="0" dirty="0"/>
              <a:t> </a:t>
            </a:r>
            <a:r>
              <a:rPr lang="fr-FR" dirty="0"/>
              <a:t>malnutrition chez</a:t>
            </a:r>
            <a:r>
              <a:rPr lang="fr-FR" baseline="0" dirty="0"/>
              <a:t> les enfants</a:t>
            </a:r>
            <a:r>
              <a:rPr lang="fr-FR" dirty="0"/>
              <a:t> de moins de 5 ans (malnutrition chez les enfants de 0 à 59 mois) et les taux de létalité seront discutés plus en détail dans la prochaine diapositive.</a:t>
            </a:r>
            <a:endParaRPr lang="en-US" dirty="0"/>
          </a:p>
        </p:txBody>
      </p:sp>
    </p:spTree>
    <p:extLst>
      <p:ext uri="{BB962C8B-B14F-4D97-AF65-F5344CB8AC3E}">
        <p14:creationId xmlns:p14="http://schemas.microsoft.com/office/powerpoint/2010/main" val="2905228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Shape 6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3" name="Shape 613"/>
          <p:cNvSpPr>
            <a:spLocks noGrp="1"/>
          </p:cNvSpPr>
          <p:nvPr>
            <p:ph type="body" sz="quarter" idx="1"/>
          </p:nvPr>
        </p:nvSpPr>
        <p:spPr>
          <a:prstGeom prst="rect">
            <a:avLst/>
          </a:prstGeom>
        </p:spPr>
        <p:txBody>
          <a:bodyPr/>
          <a:lstStyle/>
          <a:p>
            <a:r>
              <a:rPr lang="fr-FR" dirty="0"/>
              <a:t>La malnutrition chez les enfants de moins de 5 ans peut servir d’indicateur important de la santé de l’ensemble de la population car des changements sont souvent observés plus rapidement chez cette catégorie que dans le reste de la population</a:t>
            </a:r>
            <a:r>
              <a:rPr lang="en-US" baseline="0" dirty="0"/>
              <a:t>. </a:t>
            </a:r>
            <a:endParaRPr lang="en-US" dirty="0"/>
          </a:p>
        </p:txBody>
      </p:sp>
    </p:spTree>
    <p:extLst>
      <p:ext uri="{BB962C8B-B14F-4D97-AF65-F5344CB8AC3E}">
        <p14:creationId xmlns:p14="http://schemas.microsoft.com/office/powerpoint/2010/main" val="1986677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1" name="Shape 321"/>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4054228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9" name="Shape 619"/>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dirty="0"/>
              <a:t>Le partage de l’information en temps opportun est l’une des composantes les plus importantes de l’évaluation rapide des besoins. Les informations peuvent changer rapidement, partagez-les avant qu’elles ne soient obsolètes ou inutilisables.</a:t>
            </a:r>
            <a:endParaRPr lang="en-US" dirty="0"/>
          </a:p>
          <a:p>
            <a:endParaRPr dirty="0"/>
          </a:p>
        </p:txBody>
      </p:sp>
    </p:spTree>
    <p:extLst>
      <p:ext uri="{BB962C8B-B14F-4D97-AF65-F5344CB8AC3E}">
        <p14:creationId xmlns:p14="http://schemas.microsoft.com/office/powerpoint/2010/main" val="2926547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Shape 6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32" name="Shape 632"/>
          <p:cNvSpPr>
            <a:spLocks noGrp="1"/>
          </p:cNvSpPr>
          <p:nvPr>
            <p:ph type="body" sz="quarter" idx="1"/>
          </p:nvPr>
        </p:nvSpPr>
        <p:spPr>
          <a:prstGeom prst="rect">
            <a:avLst/>
          </a:prstGeom>
        </p:spPr>
        <p:txBody>
          <a:bodyPr/>
          <a:lstStyle/>
          <a:p>
            <a:r>
              <a:rPr lang="fr-FR" dirty="0"/>
              <a:t>L’environnement qu’implique une situation d’urgence peut être source de nombreuses difficultés, notamment dans l’accès à des sites et aussi à l’information. En</a:t>
            </a:r>
            <a:r>
              <a:rPr lang="fr-FR" baseline="0" dirty="0"/>
              <a:t> outre, c</a:t>
            </a:r>
            <a:r>
              <a:rPr lang="fr-FR" dirty="0"/>
              <a:t>et</a:t>
            </a:r>
            <a:r>
              <a:rPr lang="fr-FR" baseline="0" dirty="0"/>
              <a:t> environnement peut </a:t>
            </a:r>
            <a:r>
              <a:rPr lang="fr-FR" dirty="0"/>
              <a:t>changer rapidement, rendant les informations obsolètes avant même qu’elles ne soient transmises</a:t>
            </a:r>
            <a:r>
              <a:rPr lang="en-US" baseline="0" dirty="0"/>
              <a:t>. </a:t>
            </a:r>
          </a:p>
          <a:p>
            <a:r>
              <a:rPr lang="fr-FR" baseline="0" dirty="0"/>
              <a:t>Les difficultés peuvent venir également des différents acteurs impliqués dans l’urgence et déboucher sur des problèmes concernant le type de données qui sont déclarées et leur contenu</a:t>
            </a:r>
            <a:r>
              <a:rPr lang="en-US" baseline="0" dirty="0"/>
              <a:t>.</a:t>
            </a:r>
            <a:endParaRPr lang="en-US" dirty="0"/>
          </a:p>
        </p:txBody>
      </p:sp>
    </p:spTree>
    <p:extLst>
      <p:ext uri="{BB962C8B-B14F-4D97-AF65-F5344CB8AC3E}">
        <p14:creationId xmlns:p14="http://schemas.microsoft.com/office/powerpoint/2010/main" val="1185448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Shape 64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48" name="Shape 648"/>
          <p:cNvSpPr>
            <a:spLocks noGrp="1"/>
          </p:cNvSpPr>
          <p:nvPr>
            <p:ph type="body" sz="quarter" idx="1"/>
          </p:nvPr>
        </p:nvSpPr>
        <p:spPr>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aseline="0" noProof="0" dirty="0"/>
              <a:t>L’association de multiples sources de données est appelée </a:t>
            </a:r>
            <a:r>
              <a:rPr lang="fr-FR" noProof="0" dirty="0"/>
              <a:t>triangulation</a:t>
            </a:r>
            <a:r>
              <a:rPr lang="fr-FR" baseline="0" noProof="0" dirty="0"/>
              <a:t> et vise à une meilleure compréhension de la situation</a:t>
            </a:r>
            <a:r>
              <a:rPr lang="fr-FR" noProof="0" dirty="0"/>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noProof="0" dirty="0"/>
              <a:t>L’association peut porter sur des données</a:t>
            </a:r>
            <a:r>
              <a:rPr lang="fr-FR" baseline="0" noProof="0" dirty="0"/>
              <a:t> qualitatives et quantitatives ou sur de multiples sources portant sur un même type</a:t>
            </a:r>
            <a:r>
              <a:rPr lang="fr-FR" noProof="0" dirty="0"/>
              <a:t> de données</a:t>
            </a:r>
            <a:r>
              <a:rPr lang="fr-FR" baseline="0" noProof="0" dirty="0"/>
              <a:t>.</a:t>
            </a:r>
            <a:endParaRPr lang="fr-FR" noProof="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Tree>
    <p:extLst>
      <p:ext uri="{BB962C8B-B14F-4D97-AF65-F5344CB8AC3E}">
        <p14:creationId xmlns:p14="http://schemas.microsoft.com/office/powerpoint/2010/main" val="309392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7" name="Shape 347"/>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FR" dirty="0"/>
              <a:t>L’évaluation rapide des besoins est un outil non systématique de collecte d’informations subjectives et objectives utilisé pour mesurer les dommages et identifier les besoins essentiels de la population touchée qui nécessitent une réponse immédiate</a:t>
            </a:r>
            <a:endParaRPr lang="en-US" dirty="0"/>
          </a:p>
          <a:p>
            <a:endParaRPr dirty="0"/>
          </a:p>
        </p:txBody>
      </p:sp>
    </p:spTree>
    <p:extLst>
      <p:ext uri="{BB962C8B-B14F-4D97-AF65-F5344CB8AC3E}">
        <p14:creationId xmlns:p14="http://schemas.microsoft.com/office/powerpoint/2010/main" val="176618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53" name="Shape 353"/>
          <p:cNvSpPr>
            <a:spLocks noGrp="1"/>
          </p:cNvSpPr>
          <p:nvPr>
            <p:ph type="body" sz="quarter" idx="1"/>
          </p:nvPr>
        </p:nvSpPr>
        <p:spPr>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L’évaluation rapide des besoins peut aider à mesurer l’impact réel et potentiel sur la santé ; évaluer l’adéquation de la capacité d’intervention existante et les besoins supplémentaires immédiats ; et recommander des mesures prioritaires dans</a:t>
            </a:r>
            <a:r>
              <a:rPr lang="fr-FR" baseline="0" dirty="0"/>
              <a:t> le cadre d’</a:t>
            </a:r>
            <a:r>
              <a:rPr lang="fr-FR" dirty="0"/>
              <a:t>une intervention immédiate</a:t>
            </a:r>
            <a:r>
              <a:rPr lang="en-US" dirty="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dirty="0"/>
              <a:t>Le terme « évaluation rapide des besoins » est également utilisé pour d’autres évaluations non liées à la santé dans d’autres disciplines. Ce module de formation est axé sur l’évaluation en matière de santé</a:t>
            </a:r>
            <a:r>
              <a:rPr lang="en-US" baseline="0" dirty="0"/>
              <a:t>.</a:t>
            </a:r>
            <a:endParaRPr lang="en-US" dirty="0"/>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noProof="0" dirty="0">
                <a:solidFill>
                  <a:schemeClr val="accent6">
                    <a:lumMod val="75000"/>
                  </a:schemeClr>
                </a:solidFill>
              </a:rPr>
              <a:t>Remarque</a:t>
            </a:r>
            <a:r>
              <a:rPr lang="en-GB" sz="1200" b="0" baseline="0" noProof="0" dirty="0">
                <a:solidFill>
                  <a:schemeClr val="accent6">
                    <a:lumMod val="75000"/>
                  </a:schemeClr>
                </a:solidFill>
              </a:rPr>
              <a:t> </a:t>
            </a:r>
            <a:r>
              <a:rPr lang="en-GB" sz="1200" b="0" noProof="0" dirty="0">
                <a:solidFill>
                  <a:schemeClr val="accent6">
                    <a:lumMod val="75000"/>
                  </a:schemeClr>
                </a:solidFill>
              </a:rPr>
              <a:t>: </a:t>
            </a:r>
            <a:r>
              <a:rPr lang="fr-FR" sz="1200" b="0" baseline="0" noProof="0" dirty="0">
                <a:solidFill>
                  <a:schemeClr val="accent6">
                    <a:lumMod val="75000"/>
                  </a:schemeClr>
                </a:solidFill>
              </a:rPr>
              <a:t>une évaluation rapide des besoins est habituellement effectuée APRÈS la survenance d’un événement de santé publique ; elle est utilisée pour évaluer la situation et apporter des informations sur les besoins et les priorités en matière d’intervention. L’évaluation rapide des besoins ne doit pas être confondue avec l’évaluation rapide des risques qui mesure le </a:t>
            </a:r>
            <a:r>
              <a:rPr lang="fr-FR" sz="1200" b="0" u="sng" baseline="0" noProof="0" dirty="0">
                <a:solidFill>
                  <a:schemeClr val="accent6">
                    <a:lumMod val="75000"/>
                  </a:schemeClr>
                </a:solidFill>
              </a:rPr>
              <a:t>risque</a:t>
            </a:r>
            <a:r>
              <a:rPr lang="fr-FR" sz="1200" b="0" baseline="0" noProof="0" dirty="0">
                <a:solidFill>
                  <a:schemeClr val="accent6">
                    <a:lumMod val="75000"/>
                  </a:schemeClr>
                </a:solidFill>
              </a:rPr>
              <a:t> de conséquences sur la santé. Pour plus d’informations sur l’évaluation rapide des risques, se reporter à la section </a:t>
            </a:r>
            <a:r>
              <a:rPr lang="fr-FR" sz="1200" b="1" baseline="0" noProof="0" dirty="0">
                <a:solidFill>
                  <a:schemeClr val="accent6">
                    <a:lumMod val="75000"/>
                  </a:schemeClr>
                </a:solidFill>
              </a:rPr>
              <a:t>B5.1 Évaluation rapide des risques</a:t>
            </a:r>
            <a:endParaRPr lang="en-US" b="1" noProof="0" dirty="0"/>
          </a:p>
          <a:p>
            <a:pPr>
              <a:spcBef>
                <a:spcPts val="400"/>
              </a:spcBef>
            </a:pPr>
            <a:endParaRPr dirty="0">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1811107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Shape 4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13" name="Shape 413"/>
          <p:cNvSpPr>
            <a:spLocks noGrp="1"/>
          </p:cNvSpPr>
          <p:nvPr>
            <p:ph type="body" sz="quarter" idx="1"/>
          </p:nvPr>
        </p:nvSpPr>
        <p:spPr>
          <a:prstGeom prst="rect">
            <a:avLst/>
          </a:prstGeom>
        </p:spPr>
        <p:txBody>
          <a:bodyPr/>
          <a:lstStyle/>
          <a:p>
            <a:r>
              <a:rPr lang="fr-FR" dirty="0"/>
              <a:t>Une évaluation rapide des besoins effectuée en déterminant l’ampleur des dommages permet aux planificateurs et aux intervenants d’estimer les besoins initiaux en ressources et, dans une moindre mesure, la durée de l’intervention</a:t>
            </a:r>
            <a:r>
              <a:rPr lang="en-US" baseline="0" dirty="0"/>
              <a:t>.</a:t>
            </a:r>
          </a:p>
          <a:p>
            <a:endParaRPr lang="en-US" baseline="0" dirty="0"/>
          </a:p>
          <a:p>
            <a:r>
              <a:rPr lang="fr-FR" baseline="0" dirty="0"/>
              <a:t>Des informations supplémentaires sur le comptage, le calcul des proportions sont fournies à la section </a:t>
            </a:r>
            <a:r>
              <a:rPr lang="fr-FR" b="1" baseline="0" dirty="0"/>
              <a:t>B1.1 Épidémiologie de base dans la pratique de santé publique</a:t>
            </a:r>
            <a:r>
              <a:rPr lang="en-US" b="1" baseline="0" dirty="0"/>
              <a:t> </a:t>
            </a:r>
            <a:endParaRPr lang="en-US" b="1" dirty="0"/>
          </a:p>
        </p:txBody>
      </p:sp>
    </p:spTree>
    <p:extLst>
      <p:ext uri="{BB962C8B-B14F-4D97-AF65-F5344CB8AC3E}">
        <p14:creationId xmlns:p14="http://schemas.microsoft.com/office/powerpoint/2010/main" val="2867880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hape 43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8" name="Shape 438"/>
          <p:cNvSpPr>
            <a:spLocks noGrp="1"/>
          </p:cNvSpPr>
          <p:nvPr>
            <p:ph type="body" sz="quarter" idx="1"/>
          </p:nvPr>
        </p:nvSpPr>
        <p:spPr>
          <a:prstGeom prst="rect">
            <a:avLst/>
          </a:prstGeom>
        </p:spPr>
        <p:txBody>
          <a:bodyPr/>
          <a:lstStyle/>
          <a:p>
            <a:r>
              <a:rPr lang="fr-FR" dirty="0"/>
              <a:t>L'évaluation rapide des besoins peut inclure l’évaluation des conditions environnementales telles que </a:t>
            </a:r>
            <a:r>
              <a:rPr lang="en-US" baseline="0" dirty="0"/>
              <a:t>:</a:t>
            </a:r>
          </a:p>
          <a:p>
            <a:pPr marL="171450" indent="-171450">
              <a:buFont typeface="Arial" panose="020B0604020202020204" pitchFamily="34" charset="0"/>
              <a:buChar char="•"/>
            </a:pPr>
            <a:r>
              <a:rPr lang="fr-FR" baseline="0" noProof="0" dirty="0"/>
              <a:t>L’état de l’approvisionnement en eau</a:t>
            </a:r>
          </a:p>
          <a:p>
            <a:pPr marL="171450" indent="-171450">
              <a:buFont typeface="Arial" panose="020B0604020202020204" pitchFamily="34" charset="0"/>
              <a:buChar char="•"/>
            </a:pPr>
            <a:r>
              <a:rPr lang="fr-FR" baseline="0" noProof="0" dirty="0"/>
              <a:t>L’état du système d’assainissement</a:t>
            </a:r>
          </a:p>
          <a:p>
            <a:pPr marL="171450" indent="-171450">
              <a:buFont typeface="Arial" panose="020B0604020202020204" pitchFamily="34" charset="0"/>
              <a:buChar char="•"/>
            </a:pPr>
            <a:r>
              <a:rPr lang="fr-FR" baseline="0" noProof="0" dirty="0"/>
              <a:t>Les possessions matérielles et les besoins en matière d’abris</a:t>
            </a:r>
          </a:p>
          <a:p>
            <a:pPr marL="171450" indent="-171450">
              <a:buFont typeface="Arial" panose="020B0604020202020204" pitchFamily="34" charset="0"/>
              <a:buChar char="•"/>
            </a:pPr>
            <a:r>
              <a:rPr lang="fr-FR" baseline="0" noProof="0" dirty="0"/>
              <a:t>Les caractéristiques de la zone, comme l’ampleur des dégâts</a:t>
            </a:r>
            <a:endParaRPr lang="fr-FR" noProof="0" dirty="0"/>
          </a:p>
        </p:txBody>
      </p:sp>
    </p:spTree>
    <p:extLst>
      <p:ext uri="{BB962C8B-B14F-4D97-AF65-F5344CB8AC3E}">
        <p14:creationId xmlns:p14="http://schemas.microsoft.com/office/powerpoint/2010/main" val="3002665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Shape 46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61" name="Shape 461"/>
          <p:cNvSpPr>
            <a:spLocks noGrp="1"/>
          </p:cNvSpPr>
          <p:nvPr>
            <p:ph type="body" sz="quarter" idx="1"/>
          </p:nvPr>
        </p:nvSpPr>
        <p:spPr>
          <a:prstGeom prst="rect">
            <a:avLst/>
          </a:prstGeom>
        </p:spPr>
        <p:txBody>
          <a:bodyPr/>
          <a:lstStyle/>
          <a:p>
            <a:r>
              <a:rPr lang="fr-FR" dirty="0"/>
              <a:t>La qualité de vie peut être affectée par une multitude d’indicateurs. L’évaluation rapide des besoins identifie les vulnérabilités potentielles qui peuvent continuer à avoir un impact direct sur la population affectée.</a:t>
            </a:r>
            <a:endParaRPr lang="en-US" dirty="0"/>
          </a:p>
        </p:txBody>
      </p:sp>
    </p:spTree>
    <p:extLst>
      <p:ext uri="{BB962C8B-B14F-4D97-AF65-F5344CB8AC3E}">
        <p14:creationId xmlns:p14="http://schemas.microsoft.com/office/powerpoint/2010/main" val="3306576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86" name="Shape 486"/>
          <p:cNvSpPr>
            <a:spLocks noGrp="1"/>
          </p:cNvSpPr>
          <p:nvPr>
            <p:ph type="body" sz="quarter" idx="1"/>
          </p:nvPr>
        </p:nvSpPr>
        <p:spPr>
          <a:prstGeom prst="rect">
            <a:avLst/>
          </a:prstGeom>
        </p:spPr>
        <p:txBody>
          <a:bodyPr/>
          <a:lstStyle/>
          <a:p>
            <a:r>
              <a:rPr lang="fr-FR" dirty="0"/>
              <a:t>Les informations sur l’état de santé aide à identifier les personnes qui peuvent avoir besoin de services médicaux et celles qui</a:t>
            </a:r>
            <a:r>
              <a:rPr lang="fr-FR" baseline="0" dirty="0"/>
              <a:t> </a:t>
            </a:r>
            <a:r>
              <a:rPr lang="fr-FR" dirty="0"/>
              <a:t>sont susceptibles de tomber</a:t>
            </a:r>
            <a:r>
              <a:rPr lang="fr-FR" baseline="0" dirty="0"/>
              <a:t> malades.</a:t>
            </a:r>
            <a:endParaRPr lang="en-US" dirty="0"/>
          </a:p>
        </p:txBody>
      </p:sp>
    </p:spTree>
    <p:extLst>
      <p:ext uri="{BB962C8B-B14F-4D97-AF65-F5344CB8AC3E}">
        <p14:creationId xmlns:p14="http://schemas.microsoft.com/office/powerpoint/2010/main" val="1759053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Shape 50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09" name="Shape 509"/>
          <p:cNvSpPr>
            <a:spLocks noGrp="1"/>
          </p:cNvSpPr>
          <p:nvPr>
            <p:ph type="body" sz="quarter" idx="1"/>
          </p:nvPr>
        </p:nvSpPr>
        <p:spPr>
          <a:prstGeom prst="rect">
            <a:avLst/>
          </a:prstGeom>
        </p:spPr>
        <p:txBody>
          <a:bodyPr/>
          <a:lstStyle/>
          <a:p>
            <a:r>
              <a:rPr lang="fr-FR" dirty="0"/>
              <a:t>Les dangers secondaires pour la santé sont indirects et peuvent inclure les vecteurs qui propagent des maladies après l’événement initial, les conséquences sur la santé mentale et l’exacerbation des maladies chroniques en raison du manque d’accès à des soins de santé.</a:t>
            </a:r>
            <a:endParaRPr lang="en-US" dirty="0"/>
          </a:p>
        </p:txBody>
      </p:sp>
    </p:spTree>
    <p:extLst>
      <p:ext uri="{BB962C8B-B14F-4D97-AF65-F5344CB8AC3E}">
        <p14:creationId xmlns:p14="http://schemas.microsoft.com/office/powerpoint/2010/main" val="2302496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7" name="Subtitle 5"/>
          <p:cNvSpPr txBox="1"/>
          <p:nvPr/>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28"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4FB0FA3C-0FA9-1A6A-1913-8C0816F7B81B}"/>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1671252-7CFF-56E8-A682-7B7ABF4F7C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8"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23" name="Imag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AB84827B-2084-A9CA-6F84-DBCE6A8F5180}"/>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EB6CD7E-7980-359C-E847-0DE897E75CC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CAB3BFD2-5490-519A-4698-AE43B3157AC2}"/>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5" name="Imag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02422" y="79370"/>
            <a:ext cx="811390" cy="7274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91A90225-A1D2-F740-33BF-9657CA450162}"/>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320E406E-6C22-8FD8-BF2A-99B3CF8B095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BD2CBA03-91BA-8086-53D5-AF3B96B49249}"/>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02422" y="79370"/>
            <a:ext cx="811390" cy="7274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1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dirty="0"/>
          </a:p>
        </p:txBody>
      </p:sp>
      <p:pic>
        <p:nvPicPr>
          <p:cNvPr id="220" name="Picture 3" descr="Picture 3"/>
          <p:cNvPicPr>
            <a:picLocks noChangeAspect="1"/>
          </p:cNvPicPr>
          <p:nvPr/>
        </p:nvPicPr>
        <p:blipFill>
          <a:blip r:embed="rId3"/>
          <a:stretch>
            <a:fillRect/>
          </a:stretch>
        </p:blipFill>
        <p:spPr>
          <a:xfrm>
            <a:off x="-9145" y="-18870"/>
            <a:ext cx="6060321" cy="660401"/>
          </a:xfrm>
          <a:prstGeom prst="rect">
            <a:avLst/>
          </a:prstGeom>
          <a:ln w="12700">
            <a:miter lim="400000"/>
          </a:ln>
        </p:spPr>
      </p:pic>
      <p:sp>
        <p:nvSpPr>
          <p:cNvPr id="221" name="TextBox 4"/>
          <p:cNvSpPr txBox="1"/>
          <p:nvPr/>
        </p:nvSpPr>
        <p:spPr>
          <a:xfrm>
            <a:off x="23650" y="-30795"/>
            <a:ext cx="5775280"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223"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C35186-29E2-9D83-5B38-2BAFB2500E11}"/>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9BA8D24-7E2B-144F-8D43-A44D53B50E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798C5459-EAEB-DE74-7AD6-61DE4E3DC57F}"/>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5" name="Image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8" name="Rectangle 2"/>
          <p:cNvSpPr txBox="1"/>
          <p:nvPr/>
        </p:nvSpPr>
        <p:spPr>
          <a:xfrm>
            <a:off x="197605" y="57698"/>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3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7D8FA4-C7FE-D0AA-9668-DB8FB5223FFE}"/>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BF50EEA-D050-9B08-86BD-2A01B22B37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38AD3B67-CC52-0139-012E-BFFE1F892317}"/>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18793" y="-96930"/>
            <a:ext cx="5889687" cy="752648"/>
          </a:xfrm>
          <a:prstGeom prst="rect">
            <a:avLst/>
          </a:prstGeom>
          <a:ln w="12700">
            <a:miter lim="400000"/>
          </a:ln>
        </p:spPr>
      </p:pic>
      <p:sp>
        <p:nvSpPr>
          <p:cNvPr id="254" name="Title Text"/>
          <p:cNvSpPr txBox="1">
            <a:spLocks noGrp="1"/>
          </p:cNvSpPr>
          <p:nvPr>
            <p:ph type="title"/>
          </p:nvPr>
        </p:nvSpPr>
        <p:spPr>
          <a:xfrm>
            <a:off x="215333" y="-26675"/>
            <a:ext cx="3571876" cy="646113"/>
          </a:xfrm>
          <a:prstGeom prst="rect">
            <a:avLst/>
          </a:prstGeom>
        </p:spPr>
        <p:txBody>
          <a:bodyPr/>
          <a:lstStyle/>
          <a:p>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8AE933B-5CC7-21CF-2BB4-0A7002189CAF}"/>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04B3D49-72C1-18FF-0E15-9FA1D638397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CB936192-A4CE-1B05-7EBD-9641C94BE528}"/>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3" name="Imag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194795"/>
            <a:ext cx="7421327" cy="948378"/>
          </a:xfrm>
          <a:prstGeom prst="rect">
            <a:avLst/>
          </a:prstGeom>
          <a:ln w="12700">
            <a:miter lim="400000"/>
          </a:ln>
        </p:spPr>
      </p:pic>
      <p:sp>
        <p:nvSpPr>
          <p:cNvPr id="27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1006F9-2A6D-AAF9-D1A7-B3E4696C0A2E}"/>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7832C08-4B7E-1B3D-16CD-D9AA3BDA16D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9B4934C1-2553-8892-C8DE-941B06515538}"/>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2" name="Imag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7" name="Image" descr="Image"/>
          <p:cNvPicPr>
            <a:picLocks noChangeAspect="1"/>
          </p:cNvPicPr>
          <p:nvPr/>
        </p:nvPicPr>
        <p:blipFill>
          <a:blip r:embed="rId2"/>
          <a:srcRect t="43728"/>
          <a:stretch>
            <a:fillRect/>
          </a:stretch>
        </p:blipFill>
        <p:spPr>
          <a:xfrm>
            <a:off x="0" y="9654"/>
            <a:ext cx="10739718" cy="732936"/>
          </a:xfrm>
          <a:prstGeom prst="rect">
            <a:avLst/>
          </a:prstGeom>
          <a:ln w="12700">
            <a:miter lim="400000"/>
          </a:ln>
        </p:spPr>
      </p:pic>
      <p:sp>
        <p:nvSpPr>
          <p:cNvPr id="28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6" name="Click to add text"/>
          <p:cNvSpPr txBox="1">
            <a:spLocks noGrp="1"/>
          </p:cNvSpPr>
          <p:nvPr>
            <p:ph type="title" hasCustomPrompt="1"/>
          </p:nvPr>
        </p:nvSpPr>
        <p:spPr>
          <a:xfrm>
            <a:off x="266820" y="-26675"/>
            <a:ext cx="9406098"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BDD6AC8E-8655-A2AC-AF4F-EA828A74F600}"/>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91335A7-DAC1-60F5-6BF7-E77B7D0FB0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F849ECFF-96E8-13C0-787E-98C1084C417A}"/>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3" name="Imag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30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2" name="Click to add text"/>
          <p:cNvSpPr txBox="1">
            <a:spLocks noGrp="1"/>
          </p:cNvSpPr>
          <p:nvPr>
            <p:ph type="title" hasCustomPrompt="1"/>
          </p:nvPr>
        </p:nvSpPr>
        <p:spPr>
          <a:xfrm>
            <a:off x="297712" y="70580"/>
            <a:ext cx="3571876"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032B1F8D-3994-8828-5508-E0F6FA8AF201}"/>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230BA85-CD13-66CB-349D-82F93D1F885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3073B588-F26F-E298-9CAB-54205444D799}"/>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3" name="Imag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45"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45E1A0E-7C77-4D22-E047-C15B16160DD0}"/>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09FE9D7-708B-C1FF-F579-97D9BA785A2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2EDBEB35-C9F8-DDD7-0504-F27A90EE81DA}"/>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56"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60"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Subtitle 5">
            <a:extLst>
              <a:ext uri="{FF2B5EF4-FFF2-40B4-BE49-F238E27FC236}">
                <a16:creationId xmlns:a16="http://schemas.microsoft.com/office/drawing/2014/main" id="{53336339-B11F-1861-BBDF-203F2A08CD54}"/>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6BCB13B-697C-B49D-3B7D-A12FD76F321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14378D94-07D1-133A-3FCE-C5E8E9177620}"/>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7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150D04F-5631-B357-C37A-5A6062F0B67F}"/>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2A34B78-3AD2-F375-D7BC-2AA9C2E4CB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566CB1A1-7930-A9C7-3E13-6DABA65FBE44}"/>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96" name="Title Text"/>
          <p:cNvSpPr txBox="1">
            <a:spLocks noGrp="1"/>
          </p:cNvSpPr>
          <p:nvPr>
            <p:ph type="title"/>
          </p:nvPr>
        </p:nvSpPr>
        <p:spPr>
          <a:xfrm>
            <a:off x="233916" y="487691"/>
            <a:ext cx="3264195" cy="1183995"/>
          </a:xfrm>
          <a:prstGeom prst="rect">
            <a:avLst/>
          </a:prstGeom>
        </p:spPr>
        <p:txBody>
          <a:bodyPr/>
          <a:lstStyle/>
          <a:p>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500897F-37C5-E2E8-D13F-F4926E37F2D1}"/>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2107F5D-B302-F071-B958-035579A3D74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3A5C1474-0401-3FD7-ADE3-3C8583721FDB}"/>
              </a:ext>
            </a:extLst>
          </p:cNvPr>
          <p:cNvSpPr/>
          <p:nvPr userDrawn="1"/>
        </p:nvSpPr>
        <p:spPr>
          <a:xfrm flipV="1">
            <a:off x="293159" y="1977842"/>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5" name="Subtitle 5">
            <a:extLst>
              <a:ext uri="{FF2B5EF4-FFF2-40B4-BE49-F238E27FC236}">
                <a16:creationId xmlns:a16="http://schemas.microsoft.com/office/drawing/2014/main" id="{731DEF6B-BA68-F8AC-C69B-6C1AF99819B0}"/>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1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8513E8D-B136-96B5-9386-E1EDEFC720A1}"/>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8298481-AA0C-A3B7-6DD4-B283A0EED8D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3FDE1CC3-6032-ABCD-9053-5B842F9610EE}"/>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AE87FAC8-63BA-FBDF-4DFC-886B68FEC3C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33489C97-BFAE-5A76-BE40-EA17EC30646B}"/>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A92D48-2B6E-99FD-39C8-014097F3CBF3}"/>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97A31A6-17B3-693D-0BAD-58F072F595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012D3547-2434-F0DB-EA8F-61077AF4DF25}"/>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81BAFCB5-0A02-0F8B-9017-EDBE82282AB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5402E38F-77F2-5E56-1F36-1964088A300F}"/>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4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5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EDC449-713A-EDE4-B02E-5DC2B4A24237}"/>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7497449-A999-0D39-4FF7-0247CAF2064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58F4C1A-72DA-4891-8B0B-144265C39C8D}"/>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AB7D8C46-C669-365B-059B-2FEBDF39C2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3A57CED4-060B-EEE1-111A-DE3705727BEE}"/>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2BBB41F-1E8E-C469-2AA1-7F4B83131CB0}"/>
              </a:ext>
            </a:extLst>
          </p:cNvPr>
          <p:cNvSpPr txBox="1"/>
          <p:nvPr userDrawn="1"/>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126E098-A81C-34E1-3D75-2FC5B17151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76B229A6-6189-4BDF-8B77-8024F59A4AE1}"/>
              </a:ext>
            </a:extLst>
          </p:cNvPr>
          <p:cNvSpPr txBox="1"/>
          <p:nvPr userDrawn="1"/>
        </p:nvSpPr>
        <p:spPr>
          <a:xfrm>
            <a:off x="388936" y="885342"/>
            <a:ext cx="25425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2C506C09-E725-CCB2-AD01-1A728C8846A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714FEF22-A6FE-EFA7-991D-45BAF00A5CD6}"/>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650" y="6211952"/>
            <a:ext cx="962593" cy="636581"/>
          </a:xfrm>
          <a:prstGeom prst="rect">
            <a:avLst/>
          </a:prstGeom>
        </p:spPr>
      </p:pic>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2565" y="72969"/>
            <a:ext cx="978515" cy="87729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2"/>
          <a:stretch>
            <a:fillRect/>
          </a:stretch>
        </p:blipFill>
        <p:spPr>
          <a:xfrm>
            <a:off x="74342" y="6310295"/>
            <a:ext cx="1548718" cy="474296"/>
          </a:xfrm>
          <a:prstGeom prst="rect">
            <a:avLst/>
          </a:prstGeom>
          <a:ln w="12700">
            <a:miter lim="400000"/>
          </a:ln>
        </p:spPr>
      </p:pic>
      <p:sp>
        <p:nvSpPr>
          <p:cNvPr id="7" name="Subtitle 5"/>
          <p:cNvSpPr txBox="1"/>
          <p:nvPr/>
        </p:nvSpPr>
        <p:spPr>
          <a:xfrm>
            <a:off x="8071897" y="652863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96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0EF9F7-C12C-9722-B8C3-7C7C4D9632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Subtitle 5">
            <a:extLst>
              <a:ext uri="{FF2B5EF4-FFF2-40B4-BE49-F238E27FC236}">
                <a16:creationId xmlns:a16="http://schemas.microsoft.com/office/drawing/2014/main" id="{75C9DFCD-6EFC-246C-AC9D-27F3A14640BF}"/>
              </a:ext>
            </a:extLst>
          </p:cNvPr>
          <p:cNvSpPr txBox="1"/>
          <p:nvPr userDrawn="1"/>
        </p:nvSpPr>
        <p:spPr>
          <a:xfrm>
            <a:off x="8071897" y="6684368"/>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4.jpe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5.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6.jpeg"/><Relationship Id="rId1" Type="http://schemas.openxmlformats.org/officeDocument/2006/relationships/slideLayout" Target="../slideLayouts/slideLayout1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ww.paho.org/disasters/index.php?option=com_content&amp;view=article&amp;id=744:rapid-needs-assessment&amp;Itemid=0&amp;lang=en" TargetMode="External"/><Relationship Id="rId2" Type="http://schemas.openxmlformats.org/officeDocument/2006/relationships/hyperlink" Target="http://www.wpro.who.int/vietnam/publications/rapid_health_assessment_protocols.pdf" TargetMode="External"/><Relationship Id="rId1" Type="http://schemas.openxmlformats.org/officeDocument/2006/relationships/slideLayout" Target="../slideLayouts/slideLayout5.xml"/><Relationship Id="rId5" Type="http://schemas.openxmlformats.org/officeDocument/2006/relationships/hyperlink" Target="http://www.ifrc.org/Global/Publications/disasters/guidelines/guidelines-emergency.pdf" TargetMode="External"/><Relationship Id="rId4" Type="http://schemas.openxmlformats.org/officeDocument/2006/relationships/hyperlink" Target="http://www.who.int/hac/network/global_health_cluster/ira_guidance_note_june2009.pd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2"/>
          <p:cNvSpPr txBox="1">
            <a:spLocks noGrp="1"/>
          </p:cNvSpPr>
          <p:nvPr>
            <p:ph type="title"/>
          </p:nvPr>
        </p:nvSpPr>
        <p:spPr>
          <a:xfrm>
            <a:off x="517796" y="1623317"/>
            <a:ext cx="5407015" cy="1224395"/>
          </a:xfrm>
          <a:prstGeom prst="rect">
            <a:avLst/>
          </a:prstGeom>
        </p:spPr>
        <p:txBody>
          <a:bodyPr>
            <a:normAutofit/>
          </a:bodyPr>
          <a:lstStyle/>
          <a:p>
            <a:r>
              <a:rPr lang="fr-FR" sz="3600" b="1" dirty="0"/>
              <a:t>Evaluation rapide des besoins</a:t>
            </a:r>
            <a:endParaRPr sz="3600" b="1" dirty="0"/>
          </a:p>
        </p:txBody>
      </p:sp>
      <p:sp>
        <p:nvSpPr>
          <p:cNvPr id="314" name="TextBox 5"/>
          <p:cNvSpPr txBox="1"/>
          <p:nvPr/>
        </p:nvSpPr>
        <p:spPr>
          <a:xfrm>
            <a:off x="517796" y="971691"/>
            <a:ext cx="6058839"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dirty="0"/>
              <a:t>B5.2</a:t>
            </a:r>
          </a:p>
        </p:txBody>
      </p:sp>
      <p:sp>
        <p:nvSpPr>
          <p:cNvPr id="315" name="TextBox 9"/>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ext Placeholder 6"/>
          <p:cNvSpPr txBox="1">
            <a:spLocks noGrp="1"/>
          </p:cNvSpPr>
          <p:nvPr>
            <p:ph type="body" sz="half" idx="1"/>
          </p:nvPr>
        </p:nvSpPr>
        <p:spPr>
          <a:xfrm>
            <a:off x="239843" y="1285022"/>
            <a:ext cx="5573887" cy="4349424"/>
          </a:xfrm>
          <a:prstGeom prst="rect">
            <a:avLst/>
          </a:prstGeom>
        </p:spPr>
        <p:txBody>
          <a:bodyPr>
            <a:noAutofit/>
          </a:bodyPr>
          <a:lstStyle/>
          <a:p>
            <a:pPr marL="342900" indent="-342900">
              <a:lnSpc>
                <a:spcPct val="100000"/>
              </a:lnSpc>
              <a:buClr>
                <a:schemeClr val="accent3"/>
              </a:buClr>
              <a:buSzPct val="100000"/>
              <a:buFont typeface="Arial"/>
              <a:buChar char="•"/>
            </a:pPr>
            <a:r>
              <a:rPr lang="fr-FR" sz="2200" dirty="0"/>
              <a:t>Fixer des priorités d’intervention</a:t>
            </a:r>
          </a:p>
          <a:p>
            <a:pPr marL="342900" indent="-342900">
              <a:lnSpc>
                <a:spcPct val="100000"/>
              </a:lnSpc>
              <a:buClr>
                <a:schemeClr val="accent3"/>
              </a:buClr>
              <a:buSzPct val="100000"/>
              <a:buFont typeface="Arial"/>
              <a:buChar char="•"/>
            </a:pPr>
            <a:r>
              <a:rPr lang="fr-FR" sz="2200" dirty="0"/>
              <a:t>Identifier les régions et populations les plus touchées</a:t>
            </a:r>
          </a:p>
          <a:p>
            <a:pPr marL="342900" indent="-342900">
              <a:lnSpc>
                <a:spcPct val="100000"/>
              </a:lnSpc>
              <a:buClr>
                <a:schemeClr val="accent3"/>
              </a:buClr>
              <a:buSzPct val="100000"/>
              <a:buFont typeface="Arial"/>
              <a:buChar char="•"/>
            </a:pPr>
            <a:r>
              <a:rPr lang="fr-FR" sz="2200" dirty="0"/>
              <a:t>Déterminer les ressources externes nécessaires pour intervenir correctement</a:t>
            </a:r>
          </a:p>
          <a:p>
            <a:pPr marL="342900" indent="-342900">
              <a:lnSpc>
                <a:spcPct val="100000"/>
              </a:lnSpc>
              <a:buClr>
                <a:schemeClr val="accent3"/>
              </a:buClr>
              <a:buSzPct val="100000"/>
              <a:buFont typeface="Arial"/>
              <a:buChar char="•"/>
            </a:pPr>
            <a:r>
              <a:rPr lang="fr-FR" sz="2200" dirty="0"/>
              <a:t>Anticiper la nécessité de diriger et/ou de demander des ressources</a:t>
            </a:r>
          </a:p>
          <a:p>
            <a:pPr marL="342900" indent="-342900">
              <a:lnSpc>
                <a:spcPct val="100000"/>
              </a:lnSpc>
              <a:buClr>
                <a:schemeClr val="accent3"/>
              </a:buClr>
              <a:buSzPct val="100000"/>
              <a:buFont typeface="Arial"/>
              <a:buChar char="•"/>
            </a:pPr>
            <a:r>
              <a:rPr lang="fr-FR" sz="2200" dirty="0"/>
              <a:t>Coordonner les actions d’intervention pour éviter leur duplication</a:t>
            </a:r>
          </a:p>
          <a:p>
            <a:pPr marL="342900" indent="-342900">
              <a:lnSpc>
                <a:spcPct val="100000"/>
              </a:lnSpc>
              <a:buClr>
                <a:schemeClr val="accent3"/>
              </a:buClr>
              <a:buSzPct val="100000"/>
              <a:buFont typeface="Arial"/>
              <a:buChar char="•"/>
            </a:pPr>
            <a:r>
              <a:rPr lang="fr-FR" sz="2200" dirty="0"/>
              <a:t>Identifier les carences en matière d’information, de besoins et d’intervention</a:t>
            </a:r>
          </a:p>
        </p:txBody>
      </p:sp>
      <p:pic>
        <p:nvPicPr>
          <p:cNvPr id="362" name="Picture 4" descr="Picture 4"/>
          <p:cNvPicPr>
            <a:picLocks noChangeAspect="1"/>
          </p:cNvPicPr>
          <p:nvPr/>
        </p:nvPicPr>
        <p:blipFill>
          <a:blip r:embed="rId2"/>
          <a:stretch>
            <a:fillRect/>
          </a:stretch>
        </p:blipFill>
        <p:spPr>
          <a:xfrm>
            <a:off x="6009938" y="1816503"/>
            <a:ext cx="4381950" cy="3286462"/>
          </a:xfrm>
          <a:prstGeom prst="rect">
            <a:avLst/>
          </a:prstGeom>
          <a:ln w="12700">
            <a:miter lim="400000"/>
          </a:ln>
        </p:spPr>
      </p:pic>
      <p:sp>
        <p:nvSpPr>
          <p:cNvPr id="363" name="TextBox 5"/>
          <p:cNvSpPr txBox="1"/>
          <p:nvPr/>
        </p:nvSpPr>
        <p:spPr>
          <a:xfrm>
            <a:off x="6055660" y="5102962"/>
            <a:ext cx="971500" cy="218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800">
                <a:latin typeface="+mj-lt"/>
                <a:ea typeface="+mj-ea"/>
                <a:cs typeface="+mj-cs"/>
                <a:sym typeface="Source Sans Pro Regular"/>
              </a:defRPr>
            </a:lvl1pPr>
          </a:lstStyle>
          <a:p>
            <a:r>
              <a:rPr dirty="0"/>
              <a:t>Source: World Vision</a:t>
            </a:r>
          </a:p>
        </p:txBody>
      </p:sp>
      <p:sp>
        <p:nvSpPr>
          <p:cNvPr id="364" name="Title 1"/>
          <p:cNvSpPr txBox="1">
            <a:spLocks noGrp="1"/>
          </p:cNvSpPr>
          <p:nvPr>
            <p:ph type="title" idx="4294967295"/>
          </p:nvPr>
        </p:nvSpPr>
        <p:spPr>
          <a:xfrm>
            <a:off x="29980" y="-59960"/>
            <a:ext cx="7644984" cy="756550"/>
          </a:xfrm>
          <a:prstGeom prst="rect">
            <a:avLst/>
          </a:prstGeom>
        </p:spPr>
        <p:txBody>
          <a:bodyPr>
            <a:normAutofit/>
          </a:bodyPr>
          <a:lstStyle/>
          <a:p>
            <a:r>
              <a:rPr lang="fr-FR" b="1" dirty="0"/>
              <a:t>Utilité de l’évaluation rapide des besoins</a:t>
            </a:r>
            <a:endParaRPr b="1"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Title 1"/>
          <p:cNvSpPr txBox="1">
            <a:spLocks noGrp="1"/>
          </p:cNvSpPr>
          <p:nvPr>
            <p:ph type="title"/>
          </p:nvPr>
        </p:nvSpPr>
        <p:spPr>
          <a:xfrm>
            <a:off x="230443" y="333795"/>
            <a:ext cx="3808309" cy="1433691"/>
          </a:xfrm>
          <a:prstGeom prst="rect">
            <a:avLst/>
          </a:prstGeom>
        </p:spPr>
        <p:txBody>
          <a:bodyPr>
            <a:normAutofit fontScale="90000"/>
          </a:bodyPr>
          <a:lstStyle>
            <a:lvl1pPr defTabSz="277749">
              <a:defRPr sz="3072"/>
            </a:lvl1pPr>
          </a:lstStyle>
          <a:p>
            <a:r>
              <a:rPr lang="fr-FR" sz="3200" b="1" dirty="0">
                <a:solidFill>
                  <a:schemeClr val="bg1"/>
                </a:solidFill>
              </a:rPr>
              <a:t>Questions générales à se poser lors de l’évaluation rapide des besoins</a:t>
            </a:r>
            <a:endParaRPr sz="3200" b="1" dirty="0">
              <a:solidFill>
                <a:schemeClr val="bg1"/>
              </a:solidFill>
            </a:endParaRPr>
          </a:p>
        </p:txBody>
      </p:sp>
      <p:sp>
        <p:nvSpPr>
          <p:cNvPr id="368" name="Content Placeholder 2"/>
          <p:cNvSpPr txBox="1">
            <a:spLocks noGrp="1"/>
          </p:cNvSpPr>
          <p:nvPr>
            <p:ph type="body" idx="1"/>
          </p:nvPr>
        </p:nvSpPr>
        <p:spPr>
          <a:xfrm>
            <a:off x="4273550" y="1526381"/>
            <a:ext cx="7529514" cy="3805238"/>
          </a:xfrm>
          <a:prstGeom prst="rect">
            <a:avLst/>
          </a:prstGeom>
        </p:spPr>
        <p:txBody>
          <a:bodyPr>
            <a:noAutofit/>
          </a:bodyPr>
          <a:lstStyle/>
          <a:p>
            <a:pPr marL="342900" indent="-342900">
              <a:lnSpc>
                <a:spcPct val="100000"/>
              </a:lnSpc>
              <a:buClr>
                <a:schemeClr val="accent3"/>
              </a:buClr>
              <a:buSzPct val="100000"/>
              <a:buFont typeface="Arial"/>
              <a:buChar char="•"/>
              <a:defRPr sz="2800"/>
            </a:pPr>
            <a:r>
              <a:rPr lang="fr-FR" sz="2300" dirty="0"/>
              <a:t>Y </a:t>
            </a:r>
            <a:r>
              <a:rPr lang="fr-FR" sz="2300" dirty="0" err="1"/>
              <a:t>a-t-il</a:t>
            </a:r>
            <a:r>
              <a:rPr lang="fr-FR" sz="2300" dirty="0"/>
              <a:t> situation d’urgence ou pas ?</a:t>
            </a:r>
          </a:p>
          <a:p>
            <a:pPr marL="342900" indent="-342900">
              <a:lnSpc>
                <a:spcPct val="100000"/>
              </a:lnSpc>
              <a:buClr>
                <a:schemeClr val="accent3"/>
              </a:buClr>
              <a:buSzPct val="100000"/>
              <a:buFont typeface="Arial"/>
              <a:buChar char="•"/>
              <a:defRPr sz="2800"/>
            </a:pPr>
            <a:r>
              <a:rPr lang="fr-FR" sz="2300" dirty="0"/>
              <a:t>Quel est le principal problème sanitaire ?</a:t>
            </a:r>
          </a:p>
          <a:p>
            <a:pPr marL="342900" indent="-342900">
              <a:lnSpc>
                <a:spcPct val="100000"/>
              </a:lnSpc>
              <a:buClr>
                <a:schemeClr val="accent3"/>
              </a:buClr>
              <a:buSzPct val="100000"/>
              <a:buFont typeface="Arial"/>
              <a:buChar char="•"/>
              <a:defRPr sz="2800"/>
            </a:pPr>
            <a:r>
              <a:rPr lang="fr-FR" sz="2300" dirty="0"/>
              <a:t>Quelle est la capacité d'intervention existante ?</a:t>
            </a:r>
          </a:p>
          <a:p>
            <a:pPr marL="342900" indent="-342900">
              <a:lnSpc>
                <a:spcPct val="100000"/>
              </a:lnSpc>
              <a:buClr>
                <a:schemeClr val="accent3"/>
              </a:buClr>
              <a:buSzPct val="100000"/>
              <a:buFont typeface="Arial"/>
              <a:buChar char="•"/>
              <a:defRPr sz="2800"/>
            </a:pPr>
            <a:r>
              <a:rPr lang="fr-FR" sz="2300" dirty="0"/>
              <a:t>Quelles ressources sont nécessaires pour combler les lacunes ? </a:t>
            </a:r>
          </a:p>
          <a:p>
            <a:pPr marL="342900" indent="-342900">
              <a:lnSpc>
                <a:spcPct val="100000"/>
              </a:lnSpc>
              <a:buClr>
                <a:schemeClr val="accent3"/>
              </a:buClr>
              <a:buSzPct val="100000"/>
              <a:buFont typeface="Arial"/>
              <a:buChar char="•"/>
              <a:defRPr sz="2800"/>
            </a:pPr>
            <a:r>
              <a:rPr lang="fr-FR" sz="2300" dirty="0"/>
              <a:t>Quelles décisions doivent être prises ?</a:t>
            </a:r>
          </a:p>
          <a:p>
            <a:pPr marL="746522" lvl="3" indent="-457200">
              <a:lnSpc>
                <a:spcPct val="100000"/>
              </a:lnSpc>
              <a:buClr>
                <a:schemeClr val="accent3"/>
              </a:buClr>
              <a:buFont typeface="Courier New" panose="02070309020205020404" pitchFamily="49" charset="0"/>
              <a:buChar char="o"/>
              <a:defRPr sz="2800"/>
            </a:pPr>
            <a:r>
              <a:rPr lang="fr-FR" sz="2300" dirty="0"/>
              <a:t>Qui devrait prendre ces décisions ?</a:t>
            </a:r>
          </a:p>
          <a:p>
            <a:pPr marL="746522" lvl="3" indent="-457200">
              <a:lnSpc>
                <a:spcPct val="100000"/>
              </a:lnSpc>
              <a:buClr>
                <a:schemeClr val="accent3"/>
              </a:buClr>
              <a:buFont typeface="Courier New" panose="02070309020205020404" pitchFamily="49" charset="0"/>
              <a:buChar char="o"/>
              <a:defRPr sz="2800"/>
            </a:pPr>
            <a:r>
              <a:rPr lang="fr-FR" sz="2300" dirty="0"/>
              <a:t>Quelles informations sont nécessaires pour prendre ces décisions ?</a:t>
            </a:r>
          </a:p>
          <a:p>
            <a:pPr marL="746522" lvl="3" indent="-457200">
              <a:lnSpc>
                <a:spcPct val="100000"/>
              </a:lnSpc>
              <a:buClr>
                <a:schemeClr val="accent3"/>
              </a:buClr>
              <a:buFont typeface="Courier New" panose="02070309020205020404" pitchFamily="49" charset="0"/>
              <a:buChar char="o"/>
              <a:defRPr sz="2800"/>
            </a:pPr>
            <a:r>
              <a:rPr lang="fr-FR" sz="2300" dirty="0"/>
              <a:t>Où trouver ces  informations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85FBC-DCCD-4D49-B564-7ECEC5A20D04}"/>
              </a:ext>
            </a:extLst>
          </p:cNvPr>
          <p:cNvSpPr txBox="1">
            <a:spLocks/>
          </p:cNvSpPr>
          <p:nvPr/>
        </p:nvSpPr>
        <p:spPr>
          <a:xfrm>
            <a:off x="188832" y="48227"/>
            <a:ext cx="9839588"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Que couvre une évaluation rapide des besoins ?</a:t>
            </a:r>
            <a:endParaRPr lang="en-US" b="1" dirty="0"/>
          </a:p>
        </p:txBody>
      </p:sp>
      <p:sp>
        <p:nvSpPr>
          <p:cNvPr id="21" name="Content Placeholder 2"/>
          <p:cNvSpPr txBox="1">
            <a:spLocks/>
          </p:cNvSpPr>
          <p:nvPr/>
        </p:nvSpPr>
        <p:spPr>
          <a:xfrm>
            <a:off x="596294" y="1020089"/>
            <a:ext cx="8568952" cy="88063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fr-FR" sz="2400" dirty="0">
                <a:solidFill>
                  <a:srgbClr val="000000"/>
                </a:solidFill>
                <a:latin typeface="+mj-lt"/>
                <a:ea typeface="+mj-ea"/>
                <a:cs typeface="+mj-cs"/>
                <a:sym typeface="Source Sans Pro Regular"/>
              </a:rPr>
              <a:t>L’évaluation rapide des besoins devrait permettre de déterminer les aspects suivants  :</a:t>
            </a:r>
          </a:p>
          <a:p>
            <a:pPr marL="0" indent="0">
              <a:buNone/>
            </a:pPr>
            <a:endParaRPr lang="fr-FR" sz="2800" dirty="0">
              <a:solidFill>
                <a:srgbClr val="000000"/>
              </a:solidFill>
              <a:latin typeface="+mj-lt"/>
              <a:ea typeface="+mj-ea"/>
              <a:cs typeface="+mj-cs"/>
              <a:sym typeface="Source Sans Pro Regular"/>
            </a:endParaRPr>
          </a:p>
        </p:txBody>
      </p:sp>
      <p:graphicFrame>
        <p:nvGraphicFramePr>
          <p:cNvPr id="22" name="Diagram 6"/>
          <p:cNvGraphicFramePr/>
          <p:nvPr>
            <p:extLst>
              <p:ext uri="{D42A27DB-BD31-4B8C-83A1-F6EECF244321}">
                <p14:modId xmlns:p14="http://schemas.microsoft.com/office/powerpoint/2010/main" val="1052916721"/>
              </p:ext>
            </p:extLst>
          </p:nvPr>
        </p:nvGraphicFramePr>
        <p:xfrm>
          <a:off x="2730593" y="2024009"/>
          <a:ext cx="6896292" cy="43401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Content Placeholder 10"/>
          <p:cNvSpPr txBox="1">
            <a:spLocks noGrp="1"/>
          </p:cNvSpPr>
          <p:nvPr>
            <p:ph type="body" idx="1"/>
          </p:nvPr>
        </p:nvSpPr>
        <p:spPr>
          <a:xfrm>
            <a:off x="1024657" y="1281205"/>
            <a:ext cx="5905500" cy="5038143"/>
          </a:xfrm>
          <a:prstGeom prst="rect">
            <a:avLst/>
          </a:prstGeom>
        </p:spPr>
        <p:txBody>
          <a:bodyPr>
            <a:normAutofit lnSpcReduction="10000"/>
          </a:bodyPr>
          <a:lstStyle/>
          <a:p>
            <a:r>
              <a:rPr lang="fr-FR" dirty="0"/>
              <a:t>Compter et/ou calculer les proportions</a:t>
            </a:r>
          </a:p>
          <a:p>
            <a:pPr marL="254000" indent="-254000">
              <a:buClr>
                <a:schemeClr val="accent3"/>
              </a:buClr>
              <a:buSzPct val="100000"/>
              <a:buFont typeface="Arial"/>
              <a:buChar char="•"/>
            </a:pPr>
            <a:r>
              <a:rPr lang="fr-FR" dirty="0"/>
              <a:t>Décès</a:t>
            </a:r>
          </a:p>
          <a:p>
            <a:pPr marL="254000" indent="-254000">
              <a:buClr>
                <a:schemeClr val="accent3"/>
              </a:buClr>
              <a:buSzPct val="100000"/>
              <a:buFont typeface="Arial"/>
              <a:buChar char="•"/>
            </a:pPr>
            <a:r>
              <a:rPr lang="fr-FR" dirty="0"/>
              <a:t>Personnes blessées</a:t>
            </a:r>
          </a:p>
          <a:p>
            <a:pPr marL="254000" indent="-254000">
              <a:buClr>
                <a:schemeClr val="accent3"/>
              </a:buClr>
              <a:buSzPct val="100000"/>
              <a:buFont typeface="Arial"/>
              <a:buChar char="•"/>
            </a:pPr>
            <a:r>
              <a:rPr lang="fr-FR" dirty="0"/>
              <a:t>Personnes en danger</a:t>
            </a:r>
          </a:p>
          <a:p>
            <a:pPr marL="254000" indent="-254000">
              <a:buClr>
                <a:schemeClr val="accent3"/>
              </a:buClr>
              <a:buSzPct val="100000"/>
              <a:buFont typeface="Arial"/>
              <a:buChar char="•"/>
            </a:pPr>
            <a:r>
              <a:rPr lang="fr-FR" dirty="0"/>
              <a:t>Personnes disparues</a:t>
            </a:r>
          </a:p>
          <a:p>
            <a:pPr marL="254000" indent="-254000">
              <a:buClr>
                <a:schemeClr val="accent3"/>
              </a:buClr>
              <a:buSzPct val="100000"/>
              <a:buFont typeface="Arial"/>
              <a:buChar char="•"/>
            </a:pPr>
            <a:r>
              <a:rPr lang="fr-FR" dirty="0"/>
              <a:t>Personnes déplacées</a:t>
            </a:r>
          </a:p>
          <a:p>
            <a:endParaRPr lang="fr-FR" dirty="0"/>
          </a:p>
          <a:p>
            <a:r>
              <a:rPr lang="fr-FR" dirty="0"/>
              <a:t>Décrire</a:t>
            </a:r>
          </a:p>
          <a:p>
            <a:pPr marL="254000" indent="-254000">
              <a:buClr>
                <a:schemeClr val="accent3"/>
              </a:buClr>
              <a:buSzPct val="100000"/>
              <a:buFont typeface="Arial"/>
              <a:buChar char="•"/>
            </a:pPr>
            <a:r>
              <a:rPr lang="fr-FR" dirty="0"/>
              <a:t>Besoins urgents</a:t>
            </a:r>
          </a:p>
          <a:p>
            <a:pPr marL="254000" indent="-254000">
              <a:buClr>
                <a:schemeClr val="accent3"/>
              </a:buClr>
              <a:buSzPct val="100000"/>
              <a:buFont typeface="Arial"/>
              <a:buChar char="•"/>
            </a:pPr>
            <a:r>
              <a:rPr lang="fr-FR" dirty="0"/>
              <a:t>Emplacement des personnes déplacées</a:t>
            </a:r>
          </a:p>
          <a:p>
            <a:pPr marL="254000" indent="-254000">
              <a:buClr>
                <a:schemeClr val="accent3"/>
              </a:buClr>
              <a:buSzPct val="100000"/>
              <a:buFont typeface="Arial"/>
              <a:buChar char="•"/>
            </a:pPr>
            <a:r>
              <a:rPr lang="fr-FR" dirty="0"/>
              <a:t>État et capacité des établissements de santé</a:t>
            </a:r>
          </a:p>
          <a:p>
            <a:pPr marL="254000" indent="-254000">
              <a:buClr>
                <a:schemeClr val="accent3"/>
              </a:buClr>
              <a:buSzPct val="100000"/>
              <a:buFont typeface="Arial"/>
              <a:buChar char="•"/>
            </a:pPr>
            <a:r>
              <a:rPr lang="fr-FR" dirty="0"/>
              <a:t>Ressources humaines et matérielles dans la zone</a:t>
            </a:r>
          </a:p>
          <a:p>
            <a:pPr>
              <a:buClr>
                <a:schemeClr val="accent3"/>
              </a:buClr>
              <a:buSzPct val="100000"/>
            </a:pPr>
            <a:endParaRPr dirty="0"/>
          </a:p>
        </p:txBody>
      </p:sp>
      <p:sp>
        <p:nvSpPr>
          <p:cNvPr id="2" name="Title 1">
            <a:extLst>
              <a:ext uri="{FF2B5EF4-FFF2-40B4-BE49-F238E27FC236}">
                <a16:creationId xmlns:a16="http://schemas.microsoft.com/office/drawing/2014/main" id="{52E6F957-16F1-63F8-FBF7-39C4A5DF800D}"/>
              </a:ext>
            </a:extLst>
          </p:cNvPr>
          <p:cNvSpPr txBox="1">
            <a:spLocks/>
          </p:cNvSpPr>
          <p:nvPr/>
        </p:nvSpPr>
        <p:spPr>
          <a:xfrm>
            <a:off x="188832" y="48227"/>
            <a:ext cx="5324201"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rPr>
              <a:t>Ampleur de l’urgence</a:t>
            </a:r>
            <a:endParaRPr lang="en-US" b="1" dirty="0"/>
          </a:p>
        </p:txBody>
      </p:sp>
      <p:graphicFrame>
        <p:nvGraphicFramePr>
          <p:cNvPr id="21" name="Diagram 6"/>
          <p:cNvGraphicFramePr/>
          <p:nvPr>
            <p:extLst>
              <p:ext uri="{D42A27DB-BD31-4B8C-83A1-F6EECF244321}">
                <p14:modId xmlns:p14="http://schemas.microsoft.com/office/powerpoint/2010/main" val="3500278488"/>
              </p:ext>
            </p:extLst>
          </p:nvPr>
        </p:nvGraphicFramePr>
        <p:xfrm>
          <a:off x="6456040" y="1923269"/>
          <a:ext cx="5735960"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4"/>
          <p:cNvSpPr txBox="1">
            <a:spLocks noGrp="1"/>
          </p:cNvSpPr>
          <p:nvPr>
            <p:ph type="body" sz="quarter" idx="1"/>
          </p:nvPr>
        </p:nvSpPr>
        <p:spPr>
          <a:xfrm>
            <a:off x="1656870" y="2285844"/>
            <a:ext cx="3571876" cy="2286312"/>
          </a:xfrm>
          <a:prstGeom prst="rect">
            <a:avLst/>
          </a:prstGeom>
        </p:spPr>
        <p:txBody>
          <a:bodyPr>
            <a:normAutofit/>
          </a:bodyPr>
          <a:lstStyle/>
          <a:p>
            <a:r>
              <a:rPr lang="fr-FR" sz="2200" dirty="0"/>
              <a:t>Approvisionnement en eau </a:t>
            </a:r>
          </a:p>
          <a:p>
            <a:r>
              <a:rPr lang="fr-FR" sz="2200" dirty="0"/>
              <a:t>Assainissement</a:t>
            </a:r>
          </a:p>
          <a:p>
            <a:r>
              <a:rPr lang="fr-FR" sz="2200" dirty="0"/>
              <a:t>Possessions matérielles des personnes déplacées</a:t>
            </a:r>
          </a:p>
          <a:p>
            <a:r>
              <a:rPr lang="fr-FR" sz="2200" dirty="0"/>
              <a:t>Caractéristiques du lieu</a:t>
            </a:r>
          </a:p>
        </p:txBody>
      </p:sp>
      <p:pic>
        <p:nvPicPr>
          <p:cNvPr id="418" name="Picture 4" descr="Picture 4"/>
          <p:cNvPicPr>
            <a:picLocks noChangeAspect="1"/>
          </p:cNvPicPr>
          <p:nvPr/>
        </p:nvPicPr>
        <p:blipFill>
          <a:blip r:embed="rId3"/>
          <a:stretch>
            <a:fillRect/>
          </a:stretch>
        </p:blipFill>
        <p:spPr>
          <a:xfrm>
            <a:off x="5900586" y="486605"/>
            <a:ext cx="4634544" cy="2602965"/>
          </a:xfrm>
          <a:prstGeom prst="rect">
            <a:avLst/>
          </a:prstGeom>
          <a:ln w="12700">
            <a:miter lim="400000"/>
          </a:ln>
        </p:spPr>
      </p:pic>
      <p:sp>
        <p:nvSpPr>
          <p:cNvPr id="419" name="Rectangle 1"/>
          <p:cNvSpPr txBox="1"/>
          <p:nvPr/>
        </p:nvSpPr>
        <p:spPr>
          <a:xfrm>
            <a:off x="5737601" y="3160488"/>
            <a:ext cx="5324201"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1000">
                <a:latin typeface="+mj-lt"/>
                <a:ea typeface="+mj-ea"/>
                <a:cs typeface="+mj-cs"/>
                <a:sym typeface="Source Sans Pro Regular"/>
              </a:defRPr>
            </a:pPr>
            <a:r>
              <a:rPr sz="900" dirty="0"/>
              <a:t>Source: ICRC https://www.icrc.org/en/document/somalia-mogadishu-attack-emergency-response-icrc-srcs</a:t>
            </a:r>
          </a:p>
        </p:txBody>
      </p:sp>
      <p:sp>
        <p:nvSpPr>
          <p:cNvPr id="2" name="Title 1">
            <a:extLst>
              <a:ext uri="{FF2B5EF4-FFF2-40B4-BE49-F238E27FC236}">
                <a16:creationId xmlns:a16="http://schemas.microsoft.com/office/drawing/2014/main" id="{5DE0ACA7-CFE3-7219-A569-09F8E6C00BC6}"/>
              </a:ext>
            </a:extLst>
          </p:cNvPr>
          <p:cNvSpPr txBox="1">
            <a:spLocks/>
          </p:cNvSpPr>
          <p:nvPr/>
        </p:nvSpPr>
        <p:spPr>
          <a:xfrm>
            <a:off x="240465" y="-131655"/>
            <a:ext cx="5324201"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Zones </a:t>
            </a:r>
            <a:r>
              <a:rPr lang="en-US" b="1" dirty="0" err="1"/>
              <a:t>touchées</a:t>
            </a:r>
            <a:endParaRPr lang="en-US" b="1" dirty="0"/>
          </a:p>
        </p:txBody>
      </p:sp>
      <p:graphicFrame>
        <p:nvGraphicFramePr>
          <p:cNvPr id="23" name="Diagram 6"/>
          <p:cNvGraphicFramePr/>
          <p:nvPr>
            <p:extLst>
              <p:ext uri="{D42A27DB-BD31-4B8C-83A1-F6EECF244321}">
                <p14:modId xmlns:p14="http://schemas.microsoft.com/office/powerpoint/2010/main" val="1826372257"/>
              </p:ext>
            </p:extLst>
          </p:nvPr>
        </p:nvGraphicFramePr>
        <p:xfrm>
          <a:off x="6520721" y="3597639"/>
          <a:ext cx="5071672" cy="30778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Content Placeholder 4"/>
          <p:cNvSpPr txBox="1"/>
          <p:nvPr/>
        </p:nvSpPr>
        <p:spPr>
          <a:xfrm>
            <a:off x="827902" y="1414690"/>
            <a:ext cx="5707809" cy="4478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marL="342900" indent="-342900">
              <a:spcBef>
                <a:spcPts val="6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Caractéristiques démographiques</a:t>
            </a:r>
          </a:p>
          <a:p>
            <a:pPr marL="342900" indent="-342900">
              <a:spcBef>
                <a:spcPts val="6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Accès aux services</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Eau</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Nourriture</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Électricité</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Communications</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Équipements sanitaires</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Hébergement et abris</a:t>
            </a:r>
          </a:p>
          <a:p>
            <a:pPr marL="742950" lvl="4" indent="-342900">
              <a:spcBef>
                <a:spcPts val="600"/>
              </a:spcBef>
              <a:buClr>
                <a:schemeClr val="accent3"/>
              </a:buClr>
              <a:buSzPct val="100000"/>
              <a:buFont typeface="Courier New" panose="02070309020205020404" pitchFamily="49" charset="0"/>
              <a:buChar char="o"/>
              <a:defRPr sz="2400">
                <a:latin typeface="+mj-lt"/>
                <a:ea typeface="+mj-ea"/>
                <a:cs typeface="+mj-cs"/>
                <a:sym typeface="Source Sans Pro Regular"/>
              </a:defRPr>
            </a:pPr>
            <a:r>
              <a:rPr lang="fr-FR" sz="2400" dirty="0">
                <a:latin typeface="+mj-lt"/>
                <a:ea typeface="+mj-ea"/>
                <a:cs typeface="+mj-cs"/>
              </a:rPr>
              <a:t>Transport</a:t>
            </a:r>
          </a:p>
          <a:p>
            <a:pPr marL="342900" indent="-342900">
              <a:spcBef>
                <a:spcPts val="6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Besoins en  services</a:t>
            </a:r>
          </a:p>
        </p:txBody>
      </p:sp>
      <p:sp>
        <p:nvSpPr>
          <p:cNvPr id="2" name="Title 1">
            <a:extLst>
              <a:ext uri="{FF2B5EF4-FFF2-40B4-BE49-F238E27FC236}">
                <a16:creationId xmlns:a16="http://schemas.microsoft.com/office/drawing/2014/main" id="{7C8B5396-D42E-430D-B761-8F0E23B3B857}"/>
              </a:ext>
            </a:extLst>
          </p:cNvPr>
          <p:cNvSpPr txBox="1">
            <a:spLocks/>
          </p:cNvSpPr>
          <p:nvPr/>
        </p:nvSpPr>
        <p:spPr>
          <a:xfrm>
            <a:off x="188832" y="48227"/>
            <a:ext cx="5324201"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latin typeface="Arial" charset="0"/>
                <a:ea typeface="Arial" charset="0"/>
                <a:cs typeface="Arial" charset="0"/>
              </a:rPr>
              <a:t>Populations touchées</a:t>
            </a:r>
            <a:endParaRPr lang="en-US" b="1" dirty="0"/>
          </a:p>
        </p:txBody>
      </p:sp>
      <p:graphicFrame>
        <p:nvGraphicFramePr>
          <p:cNvPr id="22" name="Diagram 6"/>
          <p:cNvGraphicFramePr/>
          <p:nvPr>
            <p:extLst>
              <p:ext uri="{D42A27DB-BD31-4B8C-83A1-F6EECF244321}">
                <p14:modId xmlns:p14="http://schemas.microsoft.com/office/powerpoint/2010/main" val="433668097"/>
              </p:ext>
            </p:extLst>
          </p:nvPr>
        </p:nvGraphicFramePr>
        <p:xfrm>
          <a:off x="6535711" y="2234746"/>
          <a:ext cx="5071672" cy="30778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Content Placeholder 4"/>
          <p:cNvSpPr txBox="1">
            <a:spLocks noGrp="1"/>
          </p:cNvSpPr>
          <p:nvPr>
            <p:ph type="body" sz="half" idx="1"/>
          </p:nvPr>
        </p:nvSpPr>
        <p:spPr>
          <a:xfrm>
            <a:off x="1082883" y="1963440"/>
            <a:ext cx="4141970" cy="2421455"/>
          </a:xfrm>
          <a:prstGeom prst="rect">
            <a:avLst/>
          </a:prstGeom>
        </p:spPr>
        <p:txBody>
          <a:bodyPr>
            <a:normAutofit lnSpcReduction="10000"/>
          </a:bodyPr>
          <a:lstStyle/>
          <a:p>
            <a:pPr marL="254000" indent="-254000">
              <a:buClr>
                <a:schemeClr val="accent3"/>
              </a:buClr>
              <a:buSzPct val="100000"/>
              <a:buFont typeface="Arial"/>
              <a:buChar char="•"/>
            </a:pPr>
            <a:r>
              <a:rPr lang="fr-FR" dirty="0"/>
              <a:t>Accès à des services de soins de santé</a:t>
            </a:r>
          </a:p>
          <a:p>
            <a:pPr marL="254000" indent="-254000">
              <a:buClr>
                <a:schemeClr val="accent3"/>
              </a:buClr>
              <a:buSzPct val="100000"/>
              <a:buFont typeface="Arial"/>
              <a:buChar char="•"/>
            </a:pPr>
            <a:r>
              <a:rPr lang="fr-FR" dirty="0"/>
              <a:t>État nutritionnel</a:t>
            </a:r>
          </a:p>
          <a:p>
            <a:pPr marL="254000" indent="-254000">
              <a:buClr>
                <a:schemeClr val="accent3"/>
              </a:buClr>
              <a:buSzPct val="100000"/>
              <a:buFont typeface="Arial"/>
              <a:buChar char="•"/>
            </a:pPr>
            <a:r>
              <a:rPr lang="fr-FR" dirty="0"/>
              <a:t>Statut vaccinal</a:t>
            </a:r>
          </a:p>
          <a:p>
            <a:pPr marL="254000" indent="-254000">
              <a:buClr>
                <a:schemeClr val="accent3"/>
              </a:buClr>
              <a:buSzPct val="100000"/>
              <a:buFont typeface="Arial"/>
              <a:buChar char="•"/>
            </a:pPr>
            <a:r>
              <a:rPr lang="fr-FR" dirty="0"/>
              <a:t>Maladies chroniques</a:t>
            </a:r>
          </a:p>
          <a:p>
            <a:pPr marL="254000" indent="-254000">
              <a:buClr>
                <a:schemeClr val="accent3"/>
              </a:buClr>
              <a:buSzPct val="100000"/>
              <a:buFont typeface="Arial"/>
              <a:buChar char="•"/>
            </a:pPr>
            <a:r>
              <a:rPr lang="fr-FR" dirty="0"/>
              <a:t>Autres informations de santé pertinentes</a:t>
            </a:r>
          </a:p>
        </p:txBody>
      </p:sp>
      <p:pic>
        <p:nvPicPr>
          <p:cNvPr id="465" name="Picture 2" descr="Picture 2"/>
          <p:cNvPicPr>
            <a:picLocks noChangeAspect="1"/>
          </p:cNvPicPr>
          <p:nvPr/>
        </p:nvPicPr>
        <p:blipFill>
          <a:blip r:embed="rId3"/>
          <a:stretch>
            <a:fillRect/>
          </a:stretch>
        </p:blipFill>
        <p:spPr>
          <a:xfrm>
            <a:off x="5844120" y="804777"/>
            <a:ext cx="4722728" cy="2676213"/>
          </a:xfrm>
          <a:prstGeom prst="rect">
            <a:avLst/>
          </a:prstGeom>
          <a:ln w="12700">
            <a:miter lim="400000"/>
          </a:ln>
        </p:spPr>
      </p:pic>
      <p:sp>
        <p:nvSpPr>
          <p:cNvPr id="466" name="Rectangle 8"/>
          <p:cNvSpPr txBox="1"/>
          <p:nvPr/>
        </p:nvSpPr>
        <p:spPr>
          <a:xfrm>
            <a:off x="6852886" y="3480990"/>
            <a:ext cx="2705195"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1000">
                <a:latin typeface="+mj-lt"/>
                <a:ea typeface="+mj-ea"/>
                <a:cs typeface="+mj-cs"/>
                <a:sym typeface="Source Sans Pro Regular"/>
              </a:defRPr>
            </a:pPr>
            <a:r>
              <a:rPr dirty="0"/>
              <a:t>Source: </a:t>
            </a:r>
            <a:r>
              <a:rPr sz="800" dirty="0"/>
              <a:t>WHO AFRO http://www.afro.who.int/fr/node/9516</a:t>
            </a:r>
          </a:p>
        </p:txBody>
      </p:sp>
      <p:sp>
        <p:nvSpPr>
          <p:cNvPr id="2" name="Title 1">
            <a:extLst>
              <a:ext uri="{FF2B5EF4-FFF2-40B4-BE49-F238E27FC236}">
                <a16:creationId xmlns:a16="http://schemas.microsoft.com/office/drawing/2014/main" id="{50599105-045B-F65D-B7C2-B76F6582A484}"/>
              </a:ext>
            </a:extLst>
          </p:cNvPr>
          <p:cNvSpPr txBox="1">
            <a:spLocks/>
          </p:cNvSpPr>
          <p:nvPr/>
        </p:nvSpPr>
        <p:spPr>
          <a:xfrm>
            <a:off x="188832" y="48227"/>
            <a:ext cx="7275856"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rPr>
              <a:t>Impact sur l’état de santé</a:t>
            </a:r>
            <a:endParaRPr lang="en-US" b="1" dirty="0"/>
          </a:p>
        </p:txBody>
      </p:sp>
      <p:graphicFrame>
        <p:nvGraphicFramePr>
          <p:cNvPr id="23" name="Diagram 6"/>
          <p:cNvGraphicFramePr/>
          <p:nvPr>
            <p:extLst>
              <p:ext uri="{D42A27DB-BD31-4B8C-83A1-F6EECF244321}">
                <p14:modId xmlns:p14="http://schemas.microsoft.com/office/powerpoint/2010/main" val="791351599"/>
              </p:ext>
            </p:extLst>
          </p:nvPr>
        </p:nvGraphicFramePr>
        <p:xfrm>
          <a:off x="5419726" y="3912433"/>
          <a:ext cx="5056545" cy="2755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Content Placeholder 2"/>
          <p:cNvSpPr txBox="1">
            <a:spLocks noGrp="1"/>
          </p:cNvSpPr>
          <p:nvPr>
            <p:ph type="body" idx="1"/>
          </p:nvPr>
        </p:nvSpPr>
        <p:spPr>
          <a:xfrm>
            <a:off x="599607" y="1247001"/>
            <a:ext cx="6565691" cy="4654071"/>
          </a:xfrm>
          <a:prstGeom prst="rect">
            <a:avLst/>
          </a:prstGeom>
        </p:spPr>
        <p:txBody>
          <a:bodyPr>
            <a:normAutofit/>
          </a:bodyPr>
          <a:lstStyle/>
          <a:p>
            <a:pPr>
              <a:lnSpc>
                <a:spcPct val="120000"/>
              </a:lnSpc>
            </a:pPr>
            <a:r>
              <a:rPr lang="fr-FR" b="1" dirty="0">
                <a:solidFill>
                  <a:srgbClr val="C00000"/>
                </a:solidFill>
                <a:latin typeface="Source Sans Pro Bold"/>
              </a:rPr>
              <a:t>Identifier les menaces secondaires potentielles pour la santé de la population affectée telles que </a:t>
            </a:r>
            <a:r>
              <a:rPr lang="en-US" b="1" dirty="0">
                <a:solidFill>
                  <a:srgbClr val="C00000"/>
                </a:solidFill>
                <a:latin typeface="Source Sans Pro Bold"/>
              </a:rPr>
              <a:t>:</a:t>
            </a:r>
          </a:p>
          <a:p>
            <a:pPr marL="254000" indent="-254000">
              <a:lnSpc>
                <a:spcPct val="100000"/>
              </a:lnSpc>
              <a:buClr>
                <a:srgbClr val="C00000"/>
              </a:buClr>
              <a:buSzPct val="100000"/>
              <a:buFont typeface="Arial"/>
              <a:buChar char="•"/>
            </a:pPr>
            <a:endParaRPr lang="en-US" b="1" dirty="0">
              <a:solidFill>
                <a:srgbClr val="C00000"/>
              </a:solidFill>
              <a:latin typeface="Source Sans Pro Bold"/>
            </a:endParaRPr>
          </a:p>
          <a:p>
            <a:pPr marL="254000" indent="-254000">
              <a:lnSpc>
                <a:spcPct val="100000"/>
              </a:lnSpc>
              <a:buClr>
                <a:srgbClr val="C00000"/>
              </a:buClr>
              <a:buSzPct val="100000"/>
              <a:buFont typeface="Arial"/>
              <a:buChar char="•"/>
            </a:pPr>
            <a:r>
              <a:rPr lang="fr-FR" dirty="0"/>
              <a:t>Les conséquences sur la santé mentale</a:t>
            </a:r>
          </a:p>
          <a:p>
            <a:pPr marL="254000" indent="-254000">
              <a:lnSpc>
                <a:spcPct val="100000"/>
              </a:lnSpc>
              <a:buClr>
                <a:srgbClr val="C00000"/>
              </a:buClr>
              <a:buSzPct val="100000"/>
              <a:buFont typeface="Arial"/>
              <a:buChar char="•"/>
            </a:pPr>
            <a:r>
              <a:rPr lang="fr-FR" dirty="0"/>
              <a:t>La propagation de maladies due à nombre important de personnes dans un même lieu ou à l’exposition plus forte aux moustiques</a:t>
            </a:r>
          </a:p>
          <a:p>
            <a:pPr marL="254000" indent="-254000">
              <a:lnSpc>
                <a:spcPct val="100000"/>
              </a:lnSpc>
              <a:buClr>
                <a:srgbClr val="C00000"/>
              </a:buClr>
              <a:buSzPct val="100000"/>
              <a:buFont typeface="Arial"/>
              <a:buChar char="•"/>
            </a:pPr>
            <a:r>
              <a:rPr lang="fr-FR" dirty="0"/>
              <a:t>L’exacerbation des maladies chroniques</a:t>
            </a:r>
          </a:p>
          <a:p>
            <a:pPr marL="254000" indent="-254000">
              <a:lnSpc>
                <a:spcPct val="100000"/>
              </a:lnSpc>
              <a:buClr>
                <a:srgbClr val="C00000"/>
              </a:buClr>
              <a:buSzPct val="100000"/>
              <a:buFont typeface="Arial"/>
              <a:buChar char="•"/>
            </a:pPr>
            <a:r>
              <a:rPr lang="fr-FR" dirty="0"/>
              <a:t>Etc.</a:t>
            </a:r>
          </a:p>
        </p:txBody>
      </p:sp>
      <p:sp>
        <p:nvSpPr>
          <p:cNvPr id="2" name="Title 1">
            <a:extLst>
              <a:ext uri="{FF2B5EF4-FFF2-40B4-BE49-F238E27FC236}">
                <a16:creationId xmlns:a16="http://schemas.microsoft.com/office/drawing/2014/main" id="{69AE750C-B361-2FB8-CA09-4CEE4E7924B3}"/>
              </a:ext>
            </a:extLst>
          </p:cNvPr>
          <p:cNvSpPr txBox="1">
            <a:spLocks/>
          </p:cNvSpPr>
          <p:nvPr/>
        </p:nvSpPr>
        <p:spPr>
          <a:xfrm>
            <a:off x="113881" y="0"/>
            <a:ext cx="7456152"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120000"/>
              </a:lnSpc>
            </a:pPr>
            <a:r>
              <a:rPr lang="fr-FR" b="1" dirty="0">
                <a:solidFill>
                  <a:schemeClr val="bg1"/>
                </a:solidFill>
              </a:rPr>
              <a:t>Dangers secondaires pour la santé</a:t>
            </a:r>
            <a:endParaRPr lang="en-US" b="1" dirty="0"/>
          </a:p>
        </p:txBody>
      </p:sp>
      <p:graphicFrame>
        <p:nvGraphicFramePr>
          <p:cNvPr id="21" name="Diagram 6"/>
          <p:cNvGraphicFramePr/>
          <p:nvPr>
            <p:extLst>
              <p:ext uri="{D42A27DB-BD31-4B8C-83A1-F6EECF244321}">
                <p14:modId xmlns:p14="http://schemas.microsoft.com/office/powerpoint/2010/main" val="357542114"/>
              </p:ext>
            </p:extLst>
          </p:nvPr>
        </p:nvGraphicFramePr>
        <p:xfrm>
          <a:off x="6244185" y="2051391"/>
          <a:ext cx="5298241" cy="31501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Content Placeholder 2"/>
          <p:cNvSpPr txBox="1">
            <a:spLocks noGrp="1"/>
          </p:cNvSpPr>
          <p:nvPr>
            <p:ph type="body" sz="half" idx="1"/>
          </p:nvPr>
        </p:nvSpPr>
        <p:spPr>
          <a:xfrm>
            <a:off x="884420" y="1244184"/>
            <a:ext cx="4572063" cy="4184667"/>
          </a:xfrm>
          <a:prstGeom prst="rect">
            <a:avLst/>
          </a:prstGeom>
        </p:spPr>
        <p:txBody>
          <a:bodyPr>
            <a:normAutofit lnSpcReduction="10000"/>
          </a:bodyPr>
          <a:lstStyle/>
          <a:p>
            <a:pPr marL="254000" indent="-254000">
              <a:buClr>
                <a:schemeClr val="accent3"/>
              </a:buClr>
              <a:buSzPct val="100000"/>
              <a:buFont typeface="Arial"/>
              <a:buChar char="•"/>
            </a:pPr>
            <a:r>
              <a:rPr lang="fr-FR" dirty="0"/>
              <a:t>Coordination </a:t>
            </a:r>
          </a:p>
          <a:p>
            <a:pPr marL="254000" indent="-254000">
              <a:buClr>
                <a:schemeClr val="accent3"/>
              </a:buClr>
              <a:buSzPct val="100000"/>
              <a:buFont typeface="Arial"/>
              <a:buChar char="•"/>
            </a:pPr>
            <a:r>
              <a:rPr lang="fr-FR" dirty="0"/>
              <a:t>Denrées alimentaires et sources</a:t>
            </a:r>
          </a:p>
          <a:p>
            <a:pPr marL="254000" indent="-254000">
              <a:buClr>
                <a:schemeClr val="accent3"/>
              </a:buClr>
              <a:buSzPct val="100000"/>
              <a:buFont typeface="Arial"/>
              <a:buChar char="•"/>
            </a:pPr>
            <a:r>
              <a:rPr lang="fr-FR" dirty="0"/>
              <a:t>Programmes alimentaires</a:t>
            </a:r>
          </a:p>
          <a:p>
            <a:pPr marL="254000" indent="-254000">
              <a:buClr>
                <a:schemeClr val="accent3"/>
              </a:buClr>
              <a:buSzPct val="100000"/>
              <a:buFont typeface="Arial"/>
              <a:buChar char="•"/>
            </a:pPr>
            <a:r>
              <a:rPr lang="fr-FR" dirty="0"/>
              <a:t>Services et infrastructure de santé </a:t>
            </a:r>
          </a:p>
          <a:p>
            <a:pPr marL="508000" lvl="1" indent="-254000">
              <a:spcBef>
                <a:spcPts val="100"/>
              </a:spcBef>
              <a:buClr>
                <a:schemeClr val="accent3"/>
              </a:buClr>
              <a:buSzPct val="75000"/>
              <a:buFont typeface="Arial"/>
              <a:buChar char="๏"/>
            </a:pPr>
            <a:r>
              <a:rPr lang="fr-FR" dirty="0"/>
              <a:t>Capacité à effectuer une surveillance des maladies</a:t>
            </a:r>
          </a:p>
          <a:p>
            <a:pPr marL="508000" lvl="1" indent="-254000">
              <a:spcBef>
                <a:spcPts val="100"/>
              </a:spcBef>
              <a:buClr>
                <a:schemeClr val="accent3"/>
              </a:buClr>
              <a:buSzPct val="75000"/>
              <a:buFont typeface="Arial"/>
              <a:buChar char="๏"/>
            </a:pPr>
            <a:r>
              <a:rPr lang="fr-FR" dirty="0"/>
              <a:t>Déclaration des maladies et capacité d’investigation</a:t>
            </a:r>
          </a:p>
          <a:p>
            <a:pPr marL="508000" lvl="1" indent="-254000">
              <a:spcBef>
                <a:spcPts val="100"/>
              </a:spcBef>
              <a:buClr>
                <a:schemeClr val="accent3"/>
              </a:buClr>
              <a:buSzPct val="75000"/>
              <a:buFont typeface="Arial"/>
              <a:buChar char="๏"/>
            </a:pPr>
            <a:r>
              <a:rPr lang="fr-FR" dirty="0"/>
              <a:t>Capacité des laboratoires</a:t>
            </a:r>
          </a:p>
          <a:p>
            <a:pPr marL="508000" lvl="1" indent="-254000">
              <a:spcBef>
                <a:spcPts val="100"/>
              </a:spcBef>
              <a:buClr>
                <a:schemeClr val="accent3"/>
              </a:buClr>
              <a:buSzPct val="75000"/>
              <a:buFont typeface="Arial"/>
              <a:buChar char="๏"/>
            </a:pPr>
            <a:r>
              <a:rPr lang="fr-FR" dirty="0"/>
              <a:t>Capacité des services de soins de santé</a:t>
            </a:r>
          </a:p>
        </p:txBody>
      </p:sp>
      <p:pic>
        <p:nvPicPr>
          <p:cNvPr id="514" name="Picture 2" descr="Picture 2"/>
          <p:cNvPicPr>
            <a:picLocks noChangeAspect="1"/>
          </p:cNvPicPr>
          <p:nvPr/>
        </p:nvPicPr>
        <p:blipFill>
          <a:blip r:embed="rId2"/>
          <a:stretch>
            <a:fillRect/>
          </a:stretch>
        </p:blipFill>
        <p:spPr>
          <a:xfrm>
            <a:off x="6146280" y="210320"/>
            <a:ext cx="4792310" cy="3186886"/>
          </a:xfrm>
          <a:prstGeom prst="rect">
            <a:avLst/>
          </a:prstGeom>
          <a:ln w="12700">
            <a:miter lim="400000"/>
          </a:ln>
        </p:spPr>
      </p:pic>
      <p:sp>
        <p:nvSpPr>
          <p:cNvPr id="515" name="Rectangle 5"/>
          <p:cNvSpPr txBox="1"/>
          <p:nvPr/>
        </p:nvSpPr>
        <p:spPr>
          <a:xfrm>
            <a:off x="6693542" y="3397206"/>
            <a:ext cx="3308042"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1000">
                <a:latin typeface="+mj-lt"/>
                <a:ea typeface="+mj-ea"/>
                <a:cs typeface="+mj-cs"/>
                <a:sym typeface="Source Sans Pro Regular"/>
              </a:defRPr>
            </a:pPr>
            <a:r>
              <a:rPr dirty="0"/>
              <a:t>Source: </a:t>
            </a:r>
            <a:r>
              <a:rPr sz="800" dirty="0"/>
              <a:t>WHO Global Surge Training http://www.who.int/hac/donorinfo/2016/surge_training_new_skeleton/en</a:t>
            </a:r>
          </a:p>
        </p:txBody>
      </p:sp>
      <p:sp>
        <p:nvSpPr>
          <p:cNvPr id="2" name="Title 1">
            <a:extLst>
              <a:ext uri="{FF2B5EF4-FFF2-40B4-BE49-F238E27FC236}">
                <a16:creationId xmlns:a16="http://schemas.microsoft.com/office/drawing/2014/main" id="{5D374ECF-C535-111B-8CCB-E7E696B2CBAD}"/>
              </a:ext>
            </a:extLst>
          </p:cNvPr>
          <p:cNvSpPr txBox="1">
            <a:spLocks/>
          </p:cNvSpPr>
          <p:nvPr/>
        </p:nvSpPr>
        <p:spPr>
          <a:xfrm>
            <a:off x="0" y="-74951"/>
            <a:ext cx="5762576"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rPr>
              <a:t>Capacité d’intervention locale</a:t>
            </a:r>
            <a:endParaRPr lang="en-US" b="1" dirty="0"/>
          </a:p>
        </p:txBody>
      </p:sp>
      <p:graphicFrame>
        <p:nvGraphicFramePr>
          <p:cNvPr id="23" name="Diagram 6"/>
          <p:cNvGraphicFramePr/>
          <p:nvPr>
            <p:extLst>
              <p:ext uri="{D42A27DB-BD31-4B8C-83A1-F6EECF244321}">
                <p14:modId xmlns:p14="http://schemas.microsoft.com/office/powerpoint/2010/main" val="1401440190"/>
              </p:ext>
            </p:extLst>
          </p:nvPr>
        </p:nvGraphicFramePr>
        <p:xfrm>
          <a:off x="6006668" y="3791108"/>
          <a:ext cx="5071534" cy="2861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 Placeholder 4"/>
          <p:cNvSpPr txBox="1">
            <a:spLocks noGrp="1"/>
          </p:cNvSpPr>
          <p:nvPr>
            <p:ph type="body" sz="quarter" idx="1"/>
          </p:nvPr>
        </p:nvSpPr>
        <p:spPr>
          <a:xfrm>
            <a:off x="3490689" y="1820921"/>
            <a:ext cx="5210622" cy="1557075"/>
          </a:xfrm>
          <a:prstGeom prst="rect">
            <a:avLst/>
          </a:prstGeom>
        </p:spPr>
        <p:txBody>
          <a:bodyPr>
            <a:normAutofit/>
          </a:bodyPr>
          <a:lstStyle>
            <a:lvl1pPr>
              <a:defRPr sz="3200"/>
            </a:lvl1pPr>
          </a:lstStyle>
          <a:p>
            <a:r>
              <a:rPr lang="en-US" sz="3600" b="1" dirty="0"/>
              <a:t>2. </a:t>
            </a:r>
            <a:r>
              <a:rPr lang="fr-FR" sz="3600" b="1" dirty="0"/>
              <a:t>Étapes de l’évaluation rapide des besoins</a:t>
            </a:r>
            <a:endParaRPr sz="3600" b="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388936" y="1061827"/>
            <a:ext cx="3264195" cy="839972"/>
          </a:xfrm>
          <a:prstGeom prst="rect">
            <a:avLst/>
          </a:prstGeom>
        </p:spPr>
        <p:txBody>
          <a:bodyPr lIns="0" tIns="0" rIns="0" bIns="0" anchor="b"/>
          <a:lstStyle/>
          <a:p>
            <a:r>
              <a:rPr b="1" dirty="0"/>
              <a:t>Introduction</a:t>
            </a:r>
          </a:p>
        </p:txBody>
      </p:sp>
      <p:sp>
        <p:nvSpPr>
          <p:cNvPr id="325" name="Google Shape;308;p8"/>
          <p:cNvSpPr txBox="1">
            <a:spLocks noGrp="1"/>
          </p:cNvSpPr>
          <p:nvPr>
            <p:ph type="body" idx="1"/>
          </p:nvPr>
        </p:nvSpPr>
        <p:spPr>
          <a:xfrm>
            <a:off x="4273550" y="1504819"/>
            <a:ext cx="7529514" cy="3848362"/>
          </a:xfrm>
          <a:prstGeom prst="rect">
            <a:avLst/>
          </a:prstGeom>
        </p:spPr>
        <p:txBody>
          <a:bodyPr lIns="0" tIns="0" rIns="0" bIns="0" anchor="t">
            <a:normAutofit lnSpcReduction="10000"/>
          </a:bodyPr>
          <a:lstStyle/>
          <a:p>
            <a:pPr>
              <a:lnSpc>
                <a:spcPct val="100000"/>
              </a:lnSpc>
              <a:spcBef>
                <a:spcPct val="20000"/>
              </a:spcBef>
              <a:spcAft>
                <a:spcPct val="0"/>
              </a:spcAft>
            </a:pPr>
            <a:r>
              <a:rPr lang="fr" sz="2000" dirty="0">
                <a:latin typeface="Segoe UI"/>
                <a:cs typeface="Segoe UI"/>
              </a:rPr>
              <a:t>Cette ressource d’apprentissage fait partie du Kit de formation avancée pour les équipes d’intervention rapide (KIFA EIR), et s’adresse en particulier aux membres des EIR.</a:t>
            </a:r>
          </a:p>
          <a:p>
            <a:pPr>
              <a:lnSpc>
                <a:spcPct val="100000"/>
              </a:lnSpc>
              <a:spcBef>
                <a:spcPct val="20000"/>
              </a:spcBef>
              <a:spcAft>
                <a:spcPct val="0"/>
              </a:spcAft>
            </a:pPr>
            <a:endParaRPr lang="fr" sz="2000" dirty="0">
              <a:latin typeface="Segoe UI"/>
              <a:cs typeface="Segoe UI"/>
            </a:endParaRPr>
          </a:p>
          <a:p>
            <a:pPr>
              <a:lnSpc>
                <a:spcPct val="100000"/>
              </a:lnSpc>
              <a:spcBef>
                <a:spcPct val="20000"/>
              </a:spcBef>
              <a:spcAft>
                <a:spcPct val="0"/>
              </a:spcAft>
            </a:pPr>
            <a:r>
              <a:rPr lang="fr" sz="2000" dirty="0">
                <a:latin typeface="Segoe UI"/>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a:lnSpc>
                <a:spcPct val="100000"/>
              </a:lnSpc>
              <a:spcBef>
                <a:spcPct val="20000"/>
              </a:spcBef>
              <a:spcAft>
                <a:spcPct val="0"/>
              </a:spcAft>
            </a:pPr>
            <a:endParaRPr lang="fr" sz="2000" dirty="0">
              <a:latin typeface="Segoe UI"/>
              <a:cs typeface="Segoe UI"/>
            </a:endParaRPr>
          </a:p>
          <a:p>
            <a:pPr>
              <a:lnSpc>
                <a:spcPct val="100000"/>
              </a:lnSpc>
              <a:spcBef>
                <a:spcPct val="20000"/>
              </a:spcBef>
              <a:spcAft>
                <a:spcPct val="0"/>
              </a:spcAft>
            </a:pPr>
            <a:r>
              <a:rPr lang="fr" sz="2000" dirty="0">
                <a:latin typeface="Segoe UI"/>
                <a:cs typeface="Segoe UI"/>
              </a:rPr>
              <a:t>Le KIFA EIR est une composante du Programme de Formation des EIR de l’OMS.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itle 1"/>
          <p:cNvSpPr txBox="1">
            <a:spLocks noGrp="1"/>
          </p:cNvSpPr>
          <p:nvPr>
            <p:ph type="title"/>
          </p:nvPr>
        </p:nvSpPr>
        <p:spPr>
          <a:xfrm>
            <a:off x="373946" y="416234"/>
            <a:ext cx="3264195" cy="1183995"/>
          </a:xfrm>
          <a:prstGeom prst="rect">
            <a:avLst/>
          </a:prstGeom>
        </p:spPr>
        <p:txBody>
          <a:bodyPr>
            <a:noAutofit/>
          </a:bodyPr>
          <a:lstStyle>
            <a:lvl1pPr>
              <a:defRPr sz="2800"/>
            </a:lvl1pPr>
          </a:lstStyle>
          <a:p>
            <a:r>
              <a:rPr lang="fr-FR" sz="3200" b="1" dirty="0">
                <a:solidFill>
                  <a:schemeClr val="bg1"/>
                </a:solidFill>
              </a:rPr>
              <a:t>Étapes de l’évaluation rapide des besoins</a:t>
            </a:r>
            <a:endParaRPr sz="3200" b="1" dirty="0"/>
          </a:p>
        </p:txBody>
      </p:sp>
      <p:sp>
        <p:nvSpPr>
          <p:cNvPr id="538" name="Content Placeholder 3"/>
          <p:cNvSpPr txBox="1">
            <a:spLocks noGrp="1"/>
          </p:cNvSpPr>
          <p:nvPr>
            <p:ph type="body" idx="1"/>
          </p:nvPr>
        </p:nvSpPr>
        <p:spPr>
          <a:xfrm>
            <a:off x="4228579" y="1452615"/>
            <a:ext cx="7529514" cy="4318598"/>
          </a:xfrm>
          <a:prstGeom prst="rect">
            <a:avLst/>
          </a:prstGeom>
        </p:spPr>
        <p:txBody>
          <a:bodyPr>
            <a:noAutofit/>
          </a:bodyPr>
          <a:lstStyle/>
          <a:p>
            <a:pPr marL="457200" indent="-457200">
              <a:buClr>
                <a:schemeClr val="accent3"/>
              </a:buClr>
              <a:buFont typeface="+mj-lt"/>
              <a:buAutoNum type="arabicPeriod"/>
            </a:pPr>
            <a:r>
              <a:rPr lang="fr-FR" sz="2800" dirty="0"/>
              <a:t>Planifier l’évaluation et fixer ses priorités</a:t>
            </a:r>
          </a:p>
          <a:p>
            <a:pPr marL="457200" indent="-457200">
              <a:buClr>
                <a:schemeClr val="accent3"/>
              </a:buClr>
              <a:buFont typeface="+mj-lt"/>
              <a:buAutoNum type="arabicPeriod"/>
            </a:pPr>
            <a:r>
              <a:rPr lang="fr-FR" sz="2800" dirty="0"/>
              <a:t>Constituer l’équipe, la logistique et le matériel</a:t>
            </a:r>
          </a:p>
          <a:p>
            <a:pPr marL="457200" indent="-457200">
              <a:buClr>
                <a:schemeClr val="accent3"/>
              </a:buClr>
              <a:buFont typeface="+mj-lt"/>
              <a:buAutoNum type="arabicPeriod"/>
            </a:pPr>
            <a:r>
              <a:rPr lang="fr-FR" sz="2800" dirty="0"/>
              <a:t>Recueillir les données :</a:t>
            </a:r>
          </a:p>
          <a:p>
            <a:pPr lvl="3">
              <a:buClr>
                <a:schemeClr val="accent3"/>
              </a:buClr>
              <a:buFont typeface="Arial" panose="020B0604020202020204" pitchFamily="34" charset="0"/>
              <a:buChar char="•"/>
            </a:pPr>
            <a:r>
              <a:rPr lang="fr-FR" sz="2000" dirty="0"/>
              <a:t>  Examiner les informations (secondaires) existantes</a:t>
            </a:r>
          </a:p>
          <a:p>
            <a:pPr lvl="3">
              <a:buClr>
                <a:schemeClr val="accent3"/>
              </a:buClr>
              <a:buFont typeface="Arial" panose="020B0604020202020204" pitchFamily="34" charset="0"/>
              <a:buChar char="•"/>
            </a:pPr>
            <a:r>
              <a:rPr lang="fr-FR" sz="2000" dirty="0"/>
              <a:t>  Recueillir les données supplémentaires le cas échéant</a:t>
            </a:r>
          </a:p>
          <a:p>
            <a:pPr marL="457200" indent="-457200">
              <a:buClr>
                <a:schemeClr val="accent3"/>
              </a:buClr>
              <a:buFont typeface="+mj-lt"/>
              <a:buAutoNum type="arabicPeriod"/>
            </a:pPr>
            <a:r>
              <a:rPr lang="fr-FR" sz="2800" dirty="0"/>
              <a:t>Analyser et interpréter les conclusions</a:t>
            </a:r>
          </a:p>
          <a:p>
            <a:pPr marL="457200" indent="-457200">
              <a:buClr>
                <a:schemeClr val="accent3"/>
              </a:buClr>
              <a:buFont typeface="+mj-lt"/>
              <a:buAutoNum type="arabicPeriod"/>
            </a:pPr>
            <a:r>
              <a:rPr lang="fr-FR" sz="2800" dirty="0"/>
              <a:t>Partager et présenter les conclusions de l’évaluation</a:t>
            </a:r>
          </a:p>
          <a:p>
            <a:pPr marL="457200" indent="-457200">
              <a:buClr>
                <a:schemeClr val="accent3"/>
              </a:buClr>
              <a:buFont typeface="+mj-lt"/>
              <a:buAutoNum type="arabicPeriod"/>
            </a:pPr>
            <a:r>
              <a:rPr lang="fr-FR" sz="2800" dirty="0"/>
              <a:t>Répéter l’opération si nécessaire</a:t>
            </a:r>
          </a:p>
          <a:p>
            <a:pPr marL="457200" lvl="1" indent="-457200">
              <a:buClr>
                <a:schemeClr val="accent3"/>
              </a:buClr>
              <a:buSzTx/>
              <a:buFont typeface="+mj-lt"/>
              <a:buAutoNum type="arabicPeriod"/>
            </a:pPr>
            <a:endParaRPr lang="fr-FR"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Content Placeholder 3"/>
          <p:cNvSpPr txBox="1">
            <a:spLocks noGrp="1"/>
          </p:cNvSpPr>
          <p:nvPr>
            <p:ph type="body" idx="1"/>
          </p:nvPr>
        </p:nvSpPr>
        <p:spPr>
          <a:xfrm>
            <a:off x="4273550" y="1526349"/>
            <a:ext cx="7529514" cy="3805303"/>
          </a:xfrm>
          <a:prstGeom prst="rect">
            <a:avLst/>
          </a:prstGeom>
        </p:spPr>
        <p:txBody>
          <a:bodyPr>
            <a:normAutofit/>
          </a:bodyPr>
          <a:lstStyle/>
          <a:p>
            <a:r>
              <a:rPr lang="fr-FR" dirty="0"/>
              <a:t>Qui devrait participer à la planification de l’évaluation ?</a:t>
            </a:r>
          </a:p>
          <a:p>
            <a:r>
              <a:rPr lang="fr-FR" dirty="0"/>
              <a:t>Qui est responsable de la logistique, des communications et du transport ? </a:t>
            </a:r>
          </a:p>
          <a:p>
            <a:r>
              <a:rPr lang="fr-FR" dirty="0"/>
              <a:t>Que faut-il savoir avant de se rendre sur le terrain ?</a:t>
            </a:r>
          </a:p>
          <a:p>
            <a:r>
              <a:rPr lang="fr-FR" dirty="0"/>
              <a:t>Quelles méthodes et mesures sont appropriées, compte tenu des éléments suivants :</a:t>
            </a:r>
          </a:p>
          <a:p>
            <a:pPr marL="398661" lvl="1" indent="-254000">
              <a:spcBef>
                <a:spcPts val="100"/>
              </a:spcBef>
              <a:buClr>
                <a:schemeClr val="accent3"/>
              </a:buClr>
              <a:buFont typeface="Arial"/>
              <a:buChar char="•"/>
            </a:pPr>
            <a:r>
              <a:rPr lang="fr-FR" dirty="0"/>
              <a:t>Le contexte de l’urgence</a:t>
            </a:r>
          </a:p>
          <a:p>
            <a:pPr marL="398661" lvl="1" indent="-254000">
              <a:spcBef>
                <a:spcPts val="100"/>
              </a:spcBef>
              <a:buClr>
                <a:schemeClr val="accent3"/>
              </a:buClr>
              <a:buFont typeface="Arial"/>
              <a:buChar char="•"/>
            </a:pPr>
            <a:r>
              <a:rPr lang="fr-FR" dirty="0"/>
              <a:t>La population touchée</a:t>
            </a:r>
          </a:p>
          <a:p>
            <a:pPr marL="398661" lvl="1" indent="-254000">
              <a:spcBef>
                <a:spcPts val="100"/>
              </a:spcBef>
              <a:buClr>
                <a:schemeClr val="accent3"/>
              </a:buClr>
              <a:buFont typeface="Arial"/>
              <a:buChar char="•"/>
            </a:pPr>
            <a:r>
              <a:rPr lang="fr-FR" dirty="0"/>
              <a:t>La sécurité, le moment, les contraintes logistiques et techniques</a:t>
            </a:r>
          </a:p>
        </p:txBody>
      </p:sp>
      <p:sp>
        <p:nvSpPr>
          <p:cNvPr id="543" name="Text Placeholder 4"/>
          <p:cNvSpPr txBox="1"/>
          <p:nvPr/>
        </p:nvSpPr>
        <p:spPr>
          <a:xfrm>
            <a:off x="134103" y="434716"/>
            <a:ext cx="3823300" cy="14990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lang="fr-FR" b="1" dirty="0"/>
              <a:t>Planification de l’évaluation rapide des besoins</a:t>
            </a:r>
            <a:endParaRPr b="1"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Content Placeholder 2"/>
          <p:cNvSpPr txBox="1"/>
          <p:nvPr/>
        </p:nvSpPr>
        <p:spPr>
          <a:xfrm>
            <a:off x="494676" y="1885606"/>
            <a:ext cx="5103858" cy="30867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Organismes gouvernementaux locaux</a:t>
            </a:r>
          </a:p>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Agences de l’ONU</a:t>
            </a:r>
          </a:p>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ONG</a:t>
            </a:r>
          </a:p>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Entreprises</a:t>
            </a:r>
          </a:p>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Organismes donateurs</a:t>
            </a:r>
          </a:p>
          <a:p>
            <a:pPr marL="342900" indent="-342900">
              <a:spcBef>
                <a:spcPts val="600"/>
              </a:spcBef>
              <a:buClr>
                <a:schemeClr val="accent3"/>
              </a:buClr>
              <a:buSzPct val="100000"/>
              <a:buFont typeface="Arial" panose="020B0604020202020204" pitchFamily="34" charset="0"/>
              <a:buChar char="•"/>
              <a:defRPr sz="2400">
                <a:latin typeface="+mj-lt"/>
                <a:ea typeface="+mj-ea"/>
                <a:cs typeface="+mj-cs"/>
                <a:sym typeface="Source Sans Pro Regular"/>
              </a:defRPr>
            </a:pPr>
            <a:r>
              <a:rPr lang="fr-FR" sz="2400" dirty="0"/>
              <a:t>Comités </a:t>
            </a:r>
            <a:r>
              <a:rPr lang="fr-FR" sz="2400" dirty="0" err="1"/>
              <a:t>interorganisations</a:t>
            </a:r>
            <a:endParaRPr lang="fr-FR" sz="2400" dirty="0"/>
          </a:p>
        </p:txBody>
      </p:sp>
      <p:pic>
        <p:nvPicPr>
          <p:cNvPr id="550" name="Picture 12" descr="Picture 12"/>
          <p:cNvPicPr>
            <a:picLocks noChangeAspect="1"/>
          </p:cNvPicPr>
          <p:nvPr/>
        </p:nvPicPr>
        <p:blipFill>
          <a:blip r:embed="rId3"/>
          <a:stretch>
            <a:fillRect/>
          </a:stretch>
        </p:blipFill>
        <p:spPr>
          <a:xfrm>
            <a:off x="9400661" y="1340278"/>
            <a:ext cx="1002431" cy="1169502"/>
          </a:xfrm>
          <a:prstGeom prst="rect">
            <a:avLst/>
          </a:prstGeom>
          <a:ln w="12700">
            <a:miter lim="400000"/>
          </a:ln>
        </p:spPr>
      </p:pic>
      <p:pic>
        <p:nvPicPr>
          <p:cNvPr id="551" name="Picture 13" descr="Picture 13"/>
          <p:cNvPicPr>
            <a:picLocks noChangeAspect="1"/>
          </p:cNvPicPr>
          <p:nvPr/>
        </p:nvPicPr>
        <p:blipFill>
          <a:blip r:embed="rId4"/>
          <a:stretch>
            <a:fillRect/>
          </a:stretch>
        </p:blipFill>
        <p:spPr>
          <a:xfrm>
            <a:off x="5993504" y="2986306"/>
            <a:ext cx="1688929" cy="1245585"/>
          </a:xfrm>
          <a:prstGeom prst="rect">
            <a:avLst/>
          </a:prstGeom>
          <a:ln w="12700">
            <a:miter lim="400000"/>
          </a:ln>
        </p:spPr>
      </p:pic>
      <p:pic>
        <p:nvPicPr>
          <p:cNvPr id="552" name="Picture 14" descr="Picture 14"/>
          <p:cNvPicPr>
            <a:picLocks noChangeAspect="1"/>
          </p:cNvPicPr>
          <p:nvPr/>
        </p:nvPicPr>
        <p:blipFill>
          <a:blip r:embed="rId5"/>
          <a:stretch>
            <a:fillRect/>
          </a:stretch>
        </p:blipFill>
        <p:spPr>
          <a:xfrm>
            <a:off x="7648233" y="4107945"/>
            <a:ext cx="1742789" cy="1096170"/>
          </a:xfrm>
          <a:prstGeom prst="rect">
            <a:avLst/>
          </a:prstGeom>
          <a:ln w="12700">
            <a:miter lim="400000"/>
          </a:ln>
        </p:spPr>
      </p:pic>
      <p:pic>
        <p:nvPicPr>
          <p:cNvPr id="553" name="Picture 15" descr="Picture 15"/>
          <p:cNvPicPr>
            <a:picLocks noChangeAspect="1"/>
          </p:cNvPicPr>
          <p:nvPr/>
        </p:nvPicPr>
        <p:blipFill>
          <a:blip r:embed="rId6"/>
          <a:stretch>
            <a:fillRect/>
          </a:stretch>
        </p:blipFill>
        <p:spPr>
          <a:xfrm>
            <a:off x="7764973" y="1991013"/>
            <a:ext cx="1275928" cy="1303457"/>
          </a:xfrm>
          <a:prstGeom prst="rect">
            <a:avLst/>
          </a:prstGeom>
          <a:ln w="12700">
            <a:miter lim="400000"/>
          </a:ln>
        </p:spPr>
      </p:pic>
      <p:pic>
        <p:nvPicPr>
          <p:cNvPr id="554" name="Picture 10" descr="Picture 10"/>
          <p:cNvPicPr>
            <a:picLocks noChangeAspect="1"/>
          </p:cNvPicPr>
          <p:nvPr/>
        </p:nvPicPr>
        <p:blipFill>
          <a:blip r:embed="rId7"/>
          <a:stretch>
            <a:fillRect/>
          </a:stretch>
        </p:blipFill>
        <p:spPr>
          <a:xfrm>
            <a:off x="6385311" y="974408"/>
            <a:ext cx="1680579" cy="957200"/>
          </a:xfrm>
          <a:prstGeom prst="rect">
            <a:avLst/>
          </a:prstGeom>
          <a:ln w="12700">
            <a:miter lim="400000"/>
          </a:ln>
        </p:spPr>
      </p:pic>
      <p:pic>
        <p:nvPicPr>
          <p:cNvPr id="555" name="Picture 11" descr="Picture 11"/>
          <p:cNvPicPr>
            <a:picLocks noChangeAspect="1"/>
          </p:cNvPicPr>
          <p:nvPr/>
        </p:nvPicPr>
        <p:blipFill>
          <a:blip r:embed="rId8"/>
          <a:stretch>
            <a:fillRect/>
          </a:stretch>
        </p:blipFill>
        <p:spPr>
          <a:xfrm>
            <a:off x="6116884" y="5000399"/>
            <a:ext cx="1246429" cy="572379"/>
          </a:xfrm>
          <a:prstGeom prst="rect">
            <a:avLst/>
          </a:prstGeom>
          <a:ln w="12700">
            <a:miter lim="400000"/>
          </a:ln>
        </p:spPr>
      </p:pic>
      <p:pic>
        <p:nvPicPr>
          <p:cNvPr id="556" name="Picture 16" descr="Picture 16"/>
          <p:cNvPicPr>
            <a:picLocks noChangeAspect="1"/>
          </p:cNvPicPr>
          <p:nvPr/>
        </p:nvPicPr>
        <p:blipFill>
          <a:blip r:embed="rId9"/>
          <a:stretch>
            <a:fillRect/>
          </a:stretch>
        </p:blipFill>
        <p:spPr>
          <a:xfrm>
            <a:off x="8927024" y="3563530"/>
            <a:ext cx="2337202" cy="473062"/>
          </a:xfrm>
          <a:prstGeom prst="rect">
            <a:avLst/>
          </a:prstGeom>
          <a:ln w="12700">
            <a:miter lim="400000"/>
          </a:ln>
        </p:spPr>
      </p:pic>
      <p:sp>
        <p:nvSpPr>
          <p:cNvPr id="557" name="TextBox 4"/>
          <p:cNvSpPr txBox="1"/>
          <p:nvPr/>
        </p:nvSpPr>
        <p:spPr>
          <a:xfrm>
            <a:off x="6461877" y="5722884"/>
            <a:ext cx="4431675"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sz="1200" dirty="0"/>
              <a:t>Logos of some partners involved in RNAs</a:t>
            </a:r>
          </a:p>
        </p:txBody>
      </p:sp>
      <p:sp>
        <p:nvSpPr>
          <p:cNvPr id="2" name="Title 1">
            <a:extLst>
              <a:ext uri="{FF2B5EF4-FFF2-40B4-BE49-F238E27FC236}">
                <a16:creationId xmlns:a16="http://schemas.microsoft.com/office/drawing/2014/main" id="{37C6B634-D83F-6578-EA48-F61ECD62FE1C}"/>
              </a:ext>
            </a:extLst>
          </p:cNvPr>
          <p:cNvSpPr txBox="1">
            <a:spLocks/>
          </p:cNvSpPr>
          <p:nvPr/>
        </p:nvSpPr>
        <p:spPr>
          <a:xfrm>
            <a:off x="188832" y="48227"/>
            <a:ext cx="7877058"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92500" lnSpcReduction="2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latin typeface="Arial" charset="0"/>
                <a:ea typeface="Arial" charset="0"/>
                <a:cs typeface="Arial" charset="0"/>
              </a:rPr>
              <a:t>Partenaires impliqués dans l’évaluation rapide des besoins</a:t>
            </a:r>
            <a:endParaRPr lang="en-US"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49">
                                            <p:bg/>
                                          </p:spTgt>
                                        </p:tgtEl>
                                        <p:attrNameLst>
                                          <p:attrName>style.visibility</p:attrName>
                                        </p:attrNameLst>
                                      </p:cBhvr>
                                      <p:to>
                                        <p:strVal val="visible"/>
                                      </p:to>
                                    </p:set>
                                    <p:animEffect transition="in" filter="fade">
                                      <p:cBhvr>
                                        <p:cTn id="7" dur="500"/>
                                        <p:tgtEl>
                                          <p:spTgt spid="549">
                                            <p:bg/>
                                          </p:spTgt>
                                        </p:tgtEl>
                                      </p:cBhvr>
                                    </p:animEffect>
                                  </p:childTnLst>
                                </p:cTn>
                              </p:par>
                              <p:par>
                                <p:cTn id="8" presetID="10" presetClass="entr" presetSubtype="0" fill="hold" grpId="0" nodeType="withEffect">
                                  <p:stCondLst>
                                    <p:cond delay="0"/>
                                  </p:stCondLst>
                                  <p:iterate>
                                    <p:tmAbs val="0"/>
                                  </p:iterate>
                                  <p:childTnLst>
                                    <p:set>
                                      <p:cBhvr>
                                        <p:cTn id="9" fill="hold"/>
                                        <p:tgtEl>
                                          <p:spTgt spid="549">
                                            <p:txEl>
                                              <p:pRg st="0" end="0"/>
                                            </p:txEl>
                                          </p:spTgt>
                                        </p:tgtEl>
                                        <p:attrNameLst>
                                          <p:attrName>style.visibility</p:attrName>
                                        </p:attrNameLst>
                                      </p:cBhvr>
                                      <p:to>
                                        <p:strVal val="visible"/>
                                      </p:to>
                                    </p:set>
                                    <p:animEffect transition="in" filter="fade">
                                      <p:cBhvr>
                                        <p:cTn id="10" dur="500"/>
                                        <p:tgtEl>
                                          <p:spTgt spid="549">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549">
                                            <p:txEl>
                                              <p:pRg st="1" end="1"/>
                                            </p:txEl>
                                          </p:spTgt>
                                        </p:tgtEl>
                                        <p:attrNameLst>
                                          <p:attrName>style.visibility</p:attrName>
                                        </p:attrNameLst>
                                      </p:cBhvr>
                                      <p:to>
                                        <p:strVal val="visible"/>
                                      </p:to>
                                    </p:set>
                                    <p:animEffect transition="in" filter="fade">
                                      <p:cBhvr>
                                        <p:cTn id="13" dur="500"/>
                                        <p:tgtEl>
                                          <p:spTgt spid="549">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549">
                                            <p:txEl>
                                              <p:pRg st="2" end="2"/>
                                            </p:txEl>
                                          </p:spTgt>
                                        </p:tgtEl>
                                        <p:attrNameLst>
                                          <p:attrName>style.visibility</p:attrName>
                                        </p:attrNameLst>
                                      </p:cBhvr>
                                      <p:to>
                                        <p:strVal val="visible"/>
                                      </p:to>
                                    </p:set>
                                    <p:animEffect transition="in" filter="fade">
                                      <p:cBhvr>
                                        <p:cTn id="16" dur="500"/>
                                        <p:tgtEl>
                                          <p:spTgt spid="549">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549">
                                            <p:txEl>
                                              <p:pRg st="3" end="3"/>
                                            </p:txEl>
                                          </p:spTgt>
                                        </p:tgtEl>
                                        <p:attrNameLst>
                                          <p:attrName>style.visibility</p:attrName>
                                        </p:attrNameLst>
                                      </p:cBhvr>
                                      <p:to>
                                        <p:strVal val="visible"/>
                                      </p:to>
                                    </p:set>
                                    <p:animEffect transition="in" filter="fade">
                                      <p:cBhvr>
                                        <p:cTn id="19" dur="500"/>
                                        <p:tgtEl>
                                          <p:spTgt spid="549">
                                            <p:txEl>
                                              <p:pRg st="3" end="3"/>
                                            </p:txEl>
                                          </p:spTgt>
                                        </p:tgtEl>
                                      </p:cBhvr>
                                    </p:animEffect>
                                  </p:childTnLst>
                                </p:cTn>
                              </p:par>
                              <p:par>
                                <p:cTn id="20" presetID="10" presetClass="entr" presetSubtype="0" fill="hold" grpId="0" nodeType="withEffect">
                                  <p:stCondLst>
                                    <p:cond delay="0"/>
                                  </p:stCondLst>
                                  <p:iterate>
                                    <p:tmAbs val="0"/>
                                  </p:iterate>
                                  <p:childTnLst>
                                    <p:set>
                                      <p:cBhvr>
                                        <p:cTn id="21" fill="hold"/>
                                        <p:tgtEl>
                                          <p:spTgt spid="549">
                                            <p:txEl>
                                              <p:pRg st="4" end="4"/>
                                            </p:txEl>
                                          </p:spTgt>
                                        </p:tgtEl>
                                        <p:attrNameLst>
                                          <p:attrName>style.visibility</p:attrName>
                                        </p:attrNameLst>
                                      </p:cBhvr>
                                      <p:to>
                                        <p:strVal val="visible"/>
                                      </p:to>
                                    </p:set>
                                    <p:animEffect transition="in" filter="fade">
                                      <p:cBhvr>
                                        <p:cTn id="22" dur="500"/>
                                        <p:tgtEl>
                                          <p:spTgt spid="549">
                                            <p:txEl>
                                              <p:pRg st="4" end="4"/>
                                            </p:txEl>
                                          </p:spTgt>
                                        </p:tgtEl>
                                      </p:cBhvr>
                                    </p:animEffect>
                                  </p:childTnLst>
                                </p:cTn>
                              </p:par>
                              <p:par>
                                <p:cTn id="23" presetID="10" presetClass="entr" presetSubtype="0" fill="hold" grpId="0" nodeType="withEffect">
                                  <p:stCondLst>
                                    <p:cond delay="0"/>
                                  </p:stCondLst>
                                  <p:iterate>
                                    <p:tmAbs val="0"/>
                                  </p:iterate>
                                  <p:childTnLst>
                                    <p:set>
                                      <p:cBhvr>
                                        <p:cTn id="24" fill="hold"/>
                                        <p:tgtEl>
                                          <p:spTgt spid="549">
                                            <p:txEl>
                                              <p:pRg st="5" end="5"/>
                                            </p:txEl>
                                          </p:spTgt>
                                        </p:tgtEl>
                                        <p:attrNameLst>
                                          <p:attrName>style.visibility</p:attrName>
                                        </p:attrNameLst>
                                      </p:cBhvr>
                                      <p:to>
                                        <p:strVal val="visible"/>
                                      </p:to>
                                    </p:set>
                                    <p:animEffect transition="in" filter="fade">
                                      <p:cBhvr>
                                        <p:cTn id="25" dur="500"/>
                                        <p:tgtEl>
                                          <p:spTgt spid="54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 grpId="0"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Rectangle 3"/>
          <p:cNvSpPr txBox="1"/>
          <p:nvPr/>
        </p:nvSpPr>
        <p:spPr>
          <a:xfrm>
            <a:off x="1994240" y="804777"/>
            <a:ext cx="8628039" cy="38779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500" u="sng">
                <a:solidFill>
                  <a:schemeClr val="accent3"/>
                </a:solidFill>
                <a:latin typeface="+mj-lt"/>
                <a:ea typeface="+mj-ea"/>
                <a:cs typeface="+mj-cs"/>
                <a:sym typeface="Source Sans Pro Regular"/>
              </a:defRPr>
            </a:pPr>
            <a:r>
              <a:rPr lang="fr-FR" sz="2400" dirty="0"/>
              <a:t>Taille</a:t>
            </a:r>
            <a:endParaRPr sz="2400" dirty="0"/>
          </a:p>
          <a:p>
            <a:pPr>
              <a:defRPr sz="2500">
                <a:latin typeface="+mj-lt"/>
                <a:ea typeface="+mj-ea"/>
                <a:cs typeface="+mj-cs"/>
                <a:sym typeface="Source Sans Pro Regular"/>
              </a:defRPr>
            </a:pPr>
            <a:r>
              <a:rPr lang="fr-FR" sz="2400" dirty="0"/>
              <a:t>3 à 6 personnes avec implication des autorités locales</a:t>
            </a:r>
            <a:endParaRPr sz="2400" dirty="0"/>
          </a:p>
          <a:p>
            <a:pPr>
              <a:spcBef>
                <a:spcPts val="1800"/>
              </a:spcBef>
              <a:defRPr sz="2500" u="sng">
                <a:solidFill>
                  <a:schemeClr val="accent3"/>
                </a:solidFill>
                <a:latin typeface="+mj-lt"/>
                <a:ea typeface="+mj-ea"/>
                <a:cs typeface="+mj-cs"/>
                <a:sym typeface="Source Sans Pro Regular"/>
              </a:defRPr>
            </a:pPr>
            <a:r>
              <a:rPr lang="fr-FR" sz="2400" dirty="0"/>
              <a:t>Caractéristiques</a:t>
            </a:r>
            <a:endParaRPr sz="2400" dirty="0"/>
          </a:p>
          <a:p>
            <a:pPr marL="285750" indent="-285750">
              <a:buClr>
                <a:schemeClr val="accent3"/>
              </a:buClr>
              <a:buSzPct val="100000"/>
              <a:buFont typeface="Arial"/>
              <a:buChar char="•"/>
              <a:defRPr sz="2500">
                <a:latin typeface="+mj-lt"/>
                <a:ea typeface="+mj-ea"/>
                <a:cs typeface="+mj-cs"/>
                <a:sym typeface="Source Sans Pro Regular"/>
              </a:defRPr>
            </a:pPr>
            <a:r>
              <a:rPr lang="fr-FR" sz="2400" dirty="0"/>
              <a:t>Lignes claires en matière de hiérarchie et d’établissement de rapports</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Partenariats avec des collaborateurs locaux</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Partage des responsabilités et procédures adoptées d’un commun accord</a:t>
            </a:r>
          </a:p>
          <a:p>
            <a:pPr>
              <a:spcBef>
                <a:spcPts val="1800"/>
              </a:spcBef>
              <a:defRPr sz="2500" u="sng">
                <a:solidFill>
                  <a:schemeClr val="accent3"/>
                </a:solidFill>
                <a:latin typeface="+mj-lt"/>
                <a:ea typeface="+mj-ea"/>
                <a:cs typeface="+mj-cs"/>
                <a:sym typeface="Source Sans Pro Regular"/>
              </a:defRPr>
            </a:pPr>
            <a:r>
              <a:rPr lang="fr-FR" sz="2400" dirty="0"/>
              <a:t>Compétences</a:t>
            </a:r>
            <a:endParaRPr sz="2400" dirty="0"/>
          </a:p>
        </p:txBody>
      </p:sp>
      <p:sp>
        <p:nvSpPr>
          <p:cNvPr id="564" name="Rectangle 4"/>
          <p:cNvSpPr txBox="1"/>
          <p:nvPr/>
        </p:nvSpPr>
        <p:spPr>
          <a:xfrm>
            <a:off x="1994240" y="4623704"/>
            <a:ext cx="8628039" cy="16312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numCol="2"/>
          <a:lstStyle/>
          <a:p>
            <a:pPr marL="285750" indent="-285750">
              <a:buClr>
                <a:schemeClr val="accent3"/>
              </a:buClr>
              <a:buSzPct val="100000"/>
              <a:buFont typeface="Arial"/>
              <a:buChar char="•"/>
              <a:defRPr sz="2500">
                <a:latin typeface="+mj-lt"/>
                <a:ea typeface="+mj-ea"/>
                <a:cs typeface="+mj-cs"/>
                <a:sym typeface="Source Sans Pro Regular"/>
              </a:defRPr>
            </a:pPr>
            <a:r>
              <a:rPr lang="fr-FR" sz="2400" dirty="0"/>
              <a:t>Logistique</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Sécurité</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Épidémiologie</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Soins de santé</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WASH</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Nutrition</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Langue/Culture</a:t>
            </a:r>
          </a:p>
          <a:p>
            <a:pPr marL="285750" indent="-285750">
              <a:buClr>
                <a:schemeClr val="accent3"/>
              </a:buClr>
              <a:buSzPct val="100000"/>
              <a:buFont typeface="Arial"/>
              <a:buChar char="•"/>
              <a:defRPr sz="2500">
                <a:latin typeface="+mj-lt"/>
                <a:ea typeface="+mj-ea"/>
                <a:cs typeface="+mj-cs"/>
                <a:sym typeface="Source Sans Pro Regular"/>
              </a:defRPr>
            </a:pPr>
            <a:r>
              <a:rPr lang="fr-FR" sz="2400" dirty="0"/>
              <a:t>Autre : selon l’événement</a:t>
            </a:r>
            <a:r>
              <a:rPr lang="en-US" sz="2400" dirty="0"/>
              <a:t>*</a:t>
            </a:r>
          </a:p>
        </p:txBody>
      </p:sp>
      <p:sp>
        <p:nvSpPr>
          <p:cNvPr id="2" name="Title 1">
            <a:extLst>
              <a:ext uri="{FF2B5EF4-FFF2-40B4-BE49-F238E27FC236}">
                <a16:creationId xmlns:a16="http://schemas.microsoft.com/office/drawing/2014/main" id="{7A12D47D-ECC7-0846-DC5F-841AE9EDCBDF}"/>
              </a:ext>
            </a:extLst>
          </p:cNvPr>
          <p:cNvSpPr txBox="1">
            <a:spLocks/>
          </p:cNvSpPr>
          <p:nvPr/>
        </p:nvSpPr>
        <p:spPr>
          <a:xfrm>
            <a:off x="188832" y="-64787"/>
            <a:ext cx="5324201"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Equipe</a:t>
            </a:r>
            <a:r>
              <a:rPr lang="en-US" b="1" dirty="0"/>
              <a:t> </a:t>
            </a:r>
            <a:r>
              <a:rPr lang="en-US" b="1" dirty="0" err="1"/>
              <a:t>d’évaluation</a:t>
            </a:r>
            <a:endParaRPr lang="en-US"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Content Placeholder 4"/>
          <p:cNvSpPr txBox="1">
            <a:spLocks noGrp="1"/>
          </p:cNvSpPr>
          <p:nvPr>
            <p:ph type="body" idx="1"/>
          </p:nvPr>
        </p:nvSpPr>
        <p:spPr>
          <a:xfrm>
            <a:off x="4175201" y="2084022"/>
            <a:ext cx="7529514" cy="2689956"/>
          </a:xfrm>
          <a:prstGeom prst="rect">
            <a:avLst/>
          </a:prstGeom>
        </p:spPr>
        <p:txBody>
          <a:bodyPr>
            <a:noAutofit/>
          </a:bodyPr>
          <a:lstStyle/>
          <a:p>
            <a:pPr marL="457200" indent="-457200">
              <a:lnSpc>
                <a:spcPct val="110000"/>
              </a:lnSpc>
              <a:buClr>
                <a:srgbClr val="65A000"/>
              </a:buClr>
              <a:buFont typeface="Arial" panose="020B0604020202020204" pitchFamily="34" charset="0"/>
              <a:buChar char="•"/>
              <a:defRPr sz="2800"/>
            </a:pPr>
            <a:r>
              <a:rPr lang="fr-FR" sz="2300" dirty="0"/>
              <a:t>Cartes des zones touchées</a:t>
            </a:r>
          </a:p>
          <a:p>
            <a:pPr marL="457200" indent="-457200">
              <a:lnSpc>
                <a:spcPct val="110000"/>
              </a:lnSpc>
              <a:buClr>
                <a:srgbClr val="65A000"/>
              </a:buClr>
              <a:buFont typeface="Arial" panose="020B0604020202020204" pitchFamily="34" charset="0"/>
              <a:buChar char="•"/>
              <a:defRPr sz="2800"/>
            </a:pPr>
            <a:r>
              <a:rPr lang="fr-FR" sz="2300" dirty="0"/>
              <a:t>Transport et matériel quotidien de base</a:t>
            </a:r>
          </a:p>
          <a:p>
            <a:pPr marL="457200" indent="-457200">
              <a:lnSpc>
                <a:spcPct val="110000"/>
              </a:lnSpc>
              <a:buClr>
                <a:srgbClr val="65A000"/>
              </a:buClr>
              <a:buFont typeface="Arial" panose="020B0604020202020204" pitchFamily="34" charset="0"/>
              <a:buChar char="•"/>
              <a:defRPr sz="2800"/>
            </a:pPr>
            <a:r>
              <a:rPr lang="fr-FR" sz="2300" dirty="0"/>
              <a:t>Financement </a:t>
            </a:r>
          </a:p>
          <a:p>
            <a:pPr marL="457200" indent="-457200">
              <a:lnSpc>
                <a:spcPct val="110000"/>
              </a:lnSpc>
              <a:buClr>
                <a:srgbClr val="65A000"/>
              </a:buClr>
              <a:buFont typeface="Arial" panose="020B0604020202020204" pitchFamily="34" charset="0"/>
              <a:buChar char="•"/>
              <a:defRPr sz="2800"/>
            </a:pPr>
            <a:r>
              <a:rPr lang="fr-FR" sz="2300" dirty="0"/>
              <a:t>Formulaires de collecte des données ou modèles d’outils de collecte de données</a:t>
            </a:r>
          </a:p>
          <a:p>
            <a:pPr marL="457200" indent="-457200">
              <a:lnSpc>
                <a:spcPct val="110000"/>
              </a:lnSpc>
              <a:buClr>
                <a:srgbClr val="65A000"/>
              </a:buClr>
              <a:buFont typeface="Arial" panose="020B0604020202020204" pitchFamily="34" charset="0"/>
              <a:buChar char="•"/>
              <a:defRPr sz="2800"/>
            </a:pPr>
            <a:r>
              <a:rPr lang="fr-FR" sz="2300" dirty="0"/>
              <a:t>Communications : radio ou téléphones mobiles ou satellitaires</a:t>
            </a:r>
          </a:p>
          <a:p>
            <a:pPr marL="457200" indent="-457200">
              <a:lnSpc>
                <a:spcPct val="110000"/>
              </a:lnSpc>
              <a:buClr>
                <a:srgbClr val="65A000"/>
              </a:buClr>
              <a:buFont typeface="Arial" panose="020B0604020202020204" pitchFamily="34" charset="0"/>
              <a:buChar char="•"/>
              <a:defRPr sz="2800"/>
            </a:pPr>
            <a:r>
              <a:rPr lang="fr-FR" sz="2300" dirty="0"/>
              <a:t>Personnel qualifié pour l’équipe</a:t>
            </a:r>
          </a:p>
        </p:txBody>
      </p:sp>
      <p:sp>
        <p:nvSpPr>
          <p:cNvPr id="570" name="Text Placeholder 1"/>
          <p:cNvSpPr txBox="1"/>
          <p:nvPr/>
        </p:nvSpPr>
        <p:spPr>
          <a:xfrm>
            <a:off x="333818" y="1356139"/>
            <a:ext cx="3115225" cy="6270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err="1"/>
              <a:t>Logisti</a:t>
            </a:r>
            <a:r>
              <a:rPr lang="fr-FR" b="1" dirty="0"/>
              <a:t>que</a:t>
            </a:r>
            <a:endParaRPr b="1"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Content Placeholder 3"/>
          <p:cNvSpPr txBox="1">
            <a:spLocks noGrp="1"/>
          </p:cNvSpPr>
          <p:nvPr>
            <p:ph type="body" idx="1"/>
          </p:nvPr>
        </p:nvSpPr>
        <p:spPr>
          <a:xfrm>
            <a:off x="749509" y="1311054"/>
            <a:ext cx="5126636" cy="4029849"/>
          </a:xfrm>
          <a:prstGeom prst="rect">
            <a:avLst/>
          </a:prstGeom>
        </p:spPr>
        <p:txBody>
          <a:bodyPr>
            <a:normAutofit lnSpcReduction="10000"/>
          </a:bodyPr>
          <a:lstStyle/>
          <a:p>
            <a:pPr>
              <a:defRPr>
                <a:solidFill>
                  <a:schemeClr val="accent3"/>
                </a:solidFill>
              </a:defRPr>
            </a:pPr>
            <a:r>
              <a:rPr lang="fr-FR" b="1" dirty="0"/>
              <a:t>Nourriture</a:t>
            </a:r>
            <a:endParaRPr b="1" dirty="0"/>
          </a:p>
          <a:p>
            <a:pPr>
              <a:defRPr>
                <a:solidFill>
                  <a:schemeClr val="accent3"/>
                </a:solidFill>
              </a:defRPr>
            </a:pPr>
            <a:endParaRPr dirty="0"/>
          </a:p>
          <a:p>
            <a:pPr marL="293914" indent="-293914">
              <a:buClr>
                <a:schemeClr val="accent3"/>
              </a:buClr>
              <a:buSzPct val="100000"/>
              <a:buFont typeface="Arial"/>
              <a:buChar char="•"/>
            </a:pPr>
            <a:r>
              <a:rPr lang="fr-FR" dirty="0"/>
              <a:t>Eau</a:t>
            </a:r>
          </a:p>
          <a:p>
            <a:pPr marL="293914" indent="-293914">
              <a:buClr>
                <a:schemeClr val="accent3"/>
              </a:buClr>
              <a:buSzPct val="100000"/>
              <a:buFont typeface="Arial"/>
              <a:buChar char="•"/>
            </a:pPr>
            <a:r>
              <a:rPr lang="fr-FR" dirty="0"/>
              <a:t>Carburant</a:t>
            </a:r>
          </a:p>
          <a:p>
            <a:pPr marL="293914" indent="-293914">
              <a:buClr>
                <a:schemeClr val="accent3"/>
              </a:buClr>
              <a:buSzPct val="100000"/>
              <a:buFont typeface="Arial"/>
              <a:buChar char="•"/>
            </a:pPr>
            <a:r>
              <a:rPr lang="fr-FR" dirty="0"/>
              <a:t>Accréditations</a:t>
            </a:r>
          </a:p>
          <a:p>
            <a:pPr marL="293914" indent="-293914">
              <a:buClr>
                <a:schemeClr val="accent3"/>
              </a:buClr>
              <a:buSzPct val="100000"/>
              <a:buFont typeface="Arial"/>
              <a:buChar char="•"/>
            </a:pPr>
            <a:r>
              <a:rPr lang="fr-FR" dirty="0"/>
              <a:t>Tentes/sacs de couchage</a:t>
            </a:r>
          </a:p>
          <a:p>
            <a:pPr marL="293914" indent="-293914">
              <a:buClr>
                <a:schemeClr val="accent3"/>
              </a:buClr>
              <a:buSzPct val="100000"/>
              <a:buFont typeface="Arial"/>
              <a:buChar char="•"/>
            </a:pPr>
            <a:r>
              <a:rPr lang="fr-FR" dirty="0"/>
              <a:t>Vêtements appropriés au climat de la zone</a:t>
            </a:r>
          </a:p>
          <a:p>
            <a:pPr marL="293914" indent="-293914">
              <a:buClr>
                <a:schemeClr val="accent3"/>
              </a:buClr>
              <a:buSzPct val="100000"/>
              <a:buFont typeface="Arial"/>
              <a:buChar char="•"/>
            </a:pPr>
            <a:r>
              <a:rPr lang="fr-FR" dirty="0"/>
              <a:t>Boussole/GPS</a:t>
            </a:r>
          </a:p>
          <a:p>
            <a:pPr marL="293914" indent="-293914">
              <a:buClr>
                <a:schemeClr val="accent3"/>
              </a:buClr>
              <a:buSzPct val="100000"/>
              <a:buFont typeface="Arial"/>
              <a:buChar char="•"/>
            </a:pPr>
            <a:r>
              <a:rPr lang="fr-FR" dirty="0"/>
              <a:t>Lampe de poche</a:t>
            </a:r>
          </a:p>
          <a:p>
            <a:pPr marL="293914" indent="-293914">
              <a:buClr>
                <a:schemeClr val="accent3"/>
              </a:buClr>
              <a:buSzPct val="100000"/>
              <a:buFont typeface="Arial"/>
              <a:buChar char="•"/>
            </a:pPr>
            <a:r>
              <a:rPr lang="fr-FR" dirty="0"/>
              <a:t>Piles neuves</a:t>
            </a:r>
          </a:p>
        </p:txBody>
      </p:sp>
      <p:sp>
        <p:nvSpPr>
          <p:cNvPr id="578" name="Content Placeholder 4"/>
          <p:cNvSpPr txBox="1"/>
          <p:nvPr/>
        </p:nvSpPr>
        <p:spPr>
          <a:xfrm>
            <a:off x="6593221" y="1311054"/>
            <a:ext cx="448451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defTabSz="289321">
              <a:lnSpc>
                <a:spcPct val="90000"/>
              </a:lnSpc>
              <a:spcBef>
                <a:spcPts val="300"/>
              </a:spcBef>
              <a:defRPr>
                <a:solidFill>
                  <a:schemeClr val="accent3"/>
                </a:solidFill>
              </a:defRPr>
            </a:pPr>
            <a:r>
              <a:rPr lang="fr-FR" sz="2400" b="1" dirty="0">
                <a:solidFill>
                  <a:schemeClr val="accent3"/>
                </a:solidFill>
                <a:latin typeface="+mj-lt"/>
                <a:ea typeface="+mj-ea"/>
                <a:cs typeface="+mj-cs"/>
                <a:sym typeface="Source Sans Pro Regular"/>
              </a:rPr>
              <a:t>Matériel de saisie des données</a:t>
            </a:r>
          </a:p>
          <a:p>
            <a:pPr defTabSz="289321">
              <a:lnSpc>
                <a:spcPct val="90000"/>
              </a:lnSpc>
              <a:spcBef>
                <a:spcPts val="300"/>
              </a:spcBef>
              <a:defRPr sz="2400">
                <a:solidFill>
                  <a:schemeClr val="accent3"/>
                </a:solidFill>
                <a:latin typeface="+mj-lt"/>
                <a:ea typeface="+mj-ea"/>
                <a:cs typeface="+mj-cs"/>
                <a:sym typeface="Source Sans Pro Regular"/>
              </a:defRPr>
            </a:pPr>
            <a:endParaRPr dirty="0"/>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Smartphone</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Papier</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Planchettes à pince</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Bloc-notes</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Stylos/crayons (imperméables)</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Calculatrice</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Marqueurs indélébiles</a:t>
            </a:r>
          </a:p>
          <a:p>
            <a:pPr marL="293914" lvl="1" indent="-293914" defTabSz="289321">
              <a:lnSpc>
                <a:spcPct val="90000"/>
              </a:lnSpc>
              <a:spcBef>
                <a:spcPts val="300"/>
              </a:spcBef>
              <a:buClr>
                <a:schemeClr val="accent3"/>
              </a:buClr>
              <a:buSzPct val="100000"/>
              <a:buFont typeface="Arial"/>
              <a:buChar char="•"/>
            </a:pPr>
            <a:r>
              <a:rPr lang="fr-FR" sz="2400" dirty="0">
                <a:latin typeface="+mj-lt"/>
                <a:ea typeface="+mj-ea"/>
                <a:cs typeface="+mj-cs"/>
                <a:sym typeface="Source Sans Pro Regular"/>
              </a:rPr>
              <a:t>Agrafeuse ou trombones</a:t>
            </a:r>
          </a:p>
        </p:txBody>
      </p:sp>
      <p:sp>
        <p:nvSpPr>
          <p:cNvPr id="2" name="Title 1">
            <a:extLst>
              <a:ext uri="{FF2B5EF4-FFF2-40B4-BE49-F238E27FC236}">
                <a16:creationId xmlns:a16="http://schemas.microsoft.com/office/drawing/2014/main" id="{941FA252-AEA3-B8BC-B3D8-127C659E453E}"/>
              </a:ext>
            </a:extLst>
          </p:cNvPr>
          <p:cNvSpPr txBox="1">
            <a:spLocks/>
          </p:cNvSpPr>
          <p:nvPr/>
        </p:nvSpPr>
        <p:spPr>
          <a:xfrm>
            <a:off x="44970" y="-44970"/>
            <a:ext cx="5897175" cy="75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Matériel de base pour l’équipe</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Title 1"/>
          <p:cNvSpPr txBox="1">
            <a:spLocks noGrp="1"/>
          </p:cNvSpPr>
          <p:nvPr>
            <p:ph type="title"/>
          </p:nvPr>
        </p:nvSpPr>
        <p:spPr>
          <a:xfrm>
            <a:off x="367080" y="804292"/>
            <a:ext cx="3264195" cy="1183995"/>
          </a:xfrm>
          <a:prstGeom prst="rect">
            <a:avLst/>
          </a:prstGeom>
        </p:spPr>
        <p:txBody>
          <a:bodyPr/>
          <a:lstStyle/>
          <a:p>
            <a:r>
              <a:rPr b="1" dirty="0"/>
              <a:t>Sources </a:t>
            </a:r>
            <a:r>
              <a:rPr lang="fr-FR" b="1" dirty="0"/>
              <a:t>d’i</a:t>
            </a:r>
            <a:r>
              <a:rPr b="1" dirty="0" err="1"/>
              <a:t>nformation</a:t>
            </a:r>
            <a:endParaRPr b="1" dirty="0"/>
          </a:p>
        </p:txBody>
      </p:sp>
      <p:sp>
        <p:nvSpPr>
          <p:cNvPr id="584" name="Rectangle 3"/>
          <p:cNvSpPr txBox="1"/>
          <p:nvPr/>
        </p:nvSpPr>
        <p:spPr>
          <a:xfrm>
            <a:off x="4272110" y="1026421"/>
            <a:ext cx="6797876" cy="52629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400">
                <a:latin typeface="+mj-lt"/>
                <a:ea typeface="+mj-ea"/>
                <a:cs typeface="+mj-cs"/>
                <a:sym typeface="Source Sans Pro Regular"/>
              </a:defRPr>
            </a:pPr>
            <a:r>
              <a:rPr lang="fr-FR" sz="2400" b="1" dirty="0">
                <a:solidFill>
                  <a:schemeClr val="accent3"/>
                </a:solidFill>
                <a:latin typeface="+mj-lt"/>
                <a:ea typeface="+mj-ea"/>
                <a:cs typeface="+mj-cs"/>
              </a:rPr>
              <a:t>Données primaires</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Données recueillies sur le terrain pendant ou après l’urgence</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Données actuelles (ce qui se passe maintenant)</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Ressources intensives et coûteuses</a:t>
            </a:r>
          </a:p>
          <a:p>
            <a:pPr lvl="1" indent="0">
              <a:defRPr sz="2400">
                <a:latin typeface="+mj-lt"/>
                <a:ea typeface="+mj-ea"/>
                <a:cs typeface="+mj-cs"/>
                <a:sym typeface="Source Sans Pro Regular"/>
              </a:defRPr>
            </a:pPr>
            <a:endParaRPr lang="fr-FR" b="1" dirty="0">
              <a:solidFill>
                <a:schemeClr val="accent3"/>
              </a:solidFill>
            </a:endParaRPr>
          </a:p>
          <a:p>
            <a:pPr lvl="1" indent="0">
              <a:defRPr sz="2400">
                <a:latin typeface="+mj-lt"/>
                <a:ea typeface="+mj-ea"/>
                <a:cs typeface="+mj-cs"/>
                <a:sym typeface="Source Sans Pro Regular"/>
              </a:defRPr>
            </a:pPr>
            <a:r>
              <a:rPr lang="fr-FR" b="1" dirty="0">
                <a:solidFill>
                  <a:schemeClr val="accent3"/>
                </a:solidFill>
              </a:rPr>
              <a:t>Données secondaires </a:t>
            </a:r>
            <a:endParaRPr b="1" dirty="0">
              <a:solidFill>
                <a:schemeClr val="accent3"/>
              </a:solidFill>
            </a:endParaRP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Données existantes recueillies avant l’urgence</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Aide l'équipe à comprendre le contexte de l’urgence</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Peuvent être utilisées en association avec des données primaires à des fins d’analyse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3"/>
          <p:cNvSpPr txBox="1"/>
          <p:nvPr/>
        </p:nvSpPr>
        <p:spPr>
          <a:xfrm>
            <a:off x="4300581" y="657360"/>
            <a:ext cx="6665722" cy="5509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lang="fr-FR" sz="2200" dirty="0"/>
              <a:t>Données existantes (statistiques de l’état civil, informations du ministère de la Santé, recensements, ONG, enquêtes antérieures, surveillance existante)</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Hôpitaux et cliniques </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Cimetières</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Observation</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Groupes de discussion et entretiens  </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Réunions de groupes thématiques</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Enquêtes auprès des ménages</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ONG et organismes présents sur le terrain (listes de distribution de nourriture des ONG ou du PAM)</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Enregistrement des réfugiés</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Images aériennes ou par satellite</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Échantillonnage spatial (SIG)</a:t>
            </a:r>
          </a:p>
          <a:p>
            <a:pPr marL="254000" indent="-254000">
              <a:buClr>
                <a:schemeClr val="accent3"/>
              </a:buClr>
              <a:buSzPct val="100000"/>
              <a:buFont typeface="Arial"/>
              <a:buChar char="•"/>
              <a:defRPr sz="2400">
                <a:latin typeface="+mj-lt"/>
                <a:ea typeface="+mj-ea"/>
                <a:cs typeface="+mj-cs"/>
                <a:sym typeface="Source Sans Pro Regular"/>
              </a:defRPr>
            </a:pPr>
            <a:r>
              <a:rPr lang="fr-FR" sz="2200" dirty="0"/>
              <a:t>Entretiens avec les informateurs clés</a:t>
            </a:r>
          </a:p>
        </p:txBody>
      </p:sp>
      <p:sp>
        <p:nvSpPr>
          <p:cNvPr id="4" name="Title 1">
            <a:extLst>
              <a:ext uri="{FF2B5EF4-FFF2-40B4-BE49-F238E27FC236}">
                <a16:creationId xmlns:a16="http://schemas.microsoft.com/office/drawing/2014/main" id="{A89A9A74-9F59-0E86-64A9-DF0554B4B638}"/>
              </a:ext>
            </a:extLst>
          </p:cNvPr>
          <p:cNvSpPr txBox="1">
            <a:spLocks/>
          </p:cNvSpPr>
          <p:nvPr/>
        </p:nvSpPr>
        <p:spPr>
          <a:xfrm>
            <a:off x="367080" y="845389"/>
            <a:ext cx="3264195" cy="118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Sources </a:t>
            </a:r>
            <a:r>
              <a:rPr lang="fr-FR" b="1" dirty="0"/>
              <a:t>d’i</a:t>
            </a:r>
            <a:r>
              <a:rPr lang="hu-HU" b="1" dirty="0"/>
              <a:t>nformation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Content Placeholder 2"/>
          <p:cNvSpPr txBox="1"/>
          <p:nvPr/>
        </p:nvSpPr>
        <p:spPr>
          <a:xfrm>
            <a:off x="5822706" y="938484"/>
            <a:ext cx="6369294" cy="5799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p>
            <a:pPr marL="342900" indent="-342900" defTabSz="905255">
              <a:spcBef>
                <a:spcPts val="600"/>
              </a:spcBef>
              <a:buClr>
                <a:srgbClr val="65A000"/>
              </a:buClr>
              <a:buSzPct val="100000"/>
              <a:buFont typeface="Arial" panose="020B0604020202020204" pitchFamily="34" charset="0"/>
              <a:buChar char="•"/>
              <a:defRPr sz="2673">
                <a:latin typeface="+mj-lt"/>
                <a:ea typeface="+mj-ea"/>
                <a:cs typeface="+mj-cs"/>
                <a:sym typeface="Source Sans Pro Regular"/>
              </a:defRPr>
            </a:pPr>
            <a:r>
              <a:rPr lang="fr-FR" sz="2000" dirty="0"/>
              <a:t>Ne pensez pas que les données secondaires sont forcément adéquates</a:t>
            </a:r>
          </a:p>
          <a:p>
            <a:pPr marL="342900" indent="-342900" defTabSz="905255">
              <a:spcBef>
                <a:spcPts val="600"/>
              </a:spcBef>
              <a:buClr>
                <a:srgbClr val="65A000"/>
              </a:buClr>
              <a:buSzPct val="100000"/>
              <a:buFont typeface="Arial" panose="020B0604020202020204" pitchFamily="34" charset="0"/>
              <a:buChar char="•"/>
              <a:defRPr sz="2673">
                <a:latin typeface="+mj-lt"/>
                <a:ea typeface="+mj-ea"/>
                <a:cs typeface="+mj-cs"/>
                <a:sym typeface="Source Sans Pro Regular"/>
              </a:defRPr>
            </a:pPr>
            <a:r>
              <a:rPr lang="fr-FR" sz="2000" dirty="0"/>
              <a:t>Données primaires : </a:t>
            </a:r>
          </a:p>
          <a:p>
            <a:pPr marL="795020" lvl="1" indent="-342900" defTabSz="905255">
              <a:spcBef>
                <a:spcPts val="500"/>
              </a:spcBef>
              <a:buClr>
                <a:srgbClr val="65A000"/>
              </a:buClr>
              <a:buSzPct val="100000"/>
              <a:buFontTx/>
              <a:buChar char="–"/>
              <a:defRPr sz="2277">
                <a:latin typeface="+mj-lt"/>
                <a:ea typeface="+mj-ea"/>
                <a:cs typeface="+mj-cs"/>
                <a:sym typeface="Source Sans Pro Regular"/>
              </a:defRPr>
            </a:pPr>
            <a:r>
              <a:rPr lang="fr-FR" sz="2000" dirty="0"/>
              <a:t>Observations directes</a:t>
            </a:r>
          </a:p>
          <a:p>
            <a:pPr marL="1190625" lvl="2" indent="-285750" defTabSz="905255">
              <a:spcBef>
                <a:spcPts val="400"/>
              </a:spcBef>
              <a:buClr>
                <a:srgbClr val="65A000"/>
              </a:buClr>
              <a:buSzPct val="100000"/>
              <a:buFont typeface="Courier New" panose="02070309020205020404" pitchFamily="49" charset="0"/>
              <a:buChar char="o"/>
              <a:defRPr sz="1979">
                <a:latin typeface="+mj-lt"/>
                <a:ea typeface="+mj-ea"/>
                <a:cs typeface="+mj-cs"/>
                <a:sym typeface="Source Sans Pro Regular"/>
              </a:defRPr>
            </a:pPr>
            <a:r>
              <a:rPr lang="fr-FR" sz="2000" dirty="0"/>
              <a:t>Observation à  pied, sur le terrain ou par les airs</a:t>
            </a:r>
          </a:p>
          <a:p>
            <a:pPr marL="1190625" lvl="2" indent="-285750" defTabSz="905255">
              <a:spcBef>
                <a:spcPts val="400"/>
              </a:spcBef>
              <a:buClr>
                <a:srgbClr val="65A000"/>
              </a:buClr>
              <a:buSzPct val="100000"/>
              <a:buFont typeface="Courier New" panose="02070309020205020404" pitchFamily="49" charset="0"/>
              <a:buChar char="o"/>
              <a:defRPr sz="1979">
                <a:latin typeface="+mj-lt"/>
                <a:ea typeface="+mj-ea"/>
                <a:cs typeface="+mj-cs"/>
                <a:sym typeface="Source Sans Pro Regular"/>
              </a:defRPr>
            </a:pPr>
            <a:r>
              <a:rPr lang="fr-FR" sz="2000" dirty="0"/>
              <a:t>Confronter vos données aux connaissances locales</a:t>
            </a:r>
          </a:p>
          <a:p>
            <a:pPr marL="795020" lvl="1" indent="-342900" defTabSz="905255">
              <a:spcBef>
                <a:spcPts val="500"/>
              </a:spcBef>
              <a:buClr>
                <a:srgbClr val="65A000"/>
              </a:buClr>
              <a:buSzPct val="100000"/>
              <a:buFontTx/>
              <a:buChar char="–"/>
              <a:defRPr sz="2277">
                <a:latin typeface="+mj-lt"/>
                <a:ea typeface="+mj-ea"/>
                <a:cs typeface="+mj-cs"/>
                <a:sym typeface="Source Sans Pro Regular"/>
              </a:defRPr>
            </a:pPr>
            <a:r>
              <a:rPr lang="fr-FR" sz="2000" dirty="0">
                <a:latin typeface="+mj-lt"/>
                <a:ea typeface="+mj-ea"/>
                <a:cs typeface="+mj-cs"/>
              </a:rPr>
              <a:t>Informateurs clés </a:t>
            </a:r>
          </a:p>
          <a:p>
            <a:pPr marL="1190625" lvl="2" indent="-285750" defTabSz="905255">
              <a:spcBef>
                <a:spcPts val="400"/>
              </a:spcBef>
              <a:buClr>
                <a:srgbClr val="65A000"/>
              </a:buClr>
              <a:buSzPct val="100000"/>
              <a:buFont typeface="Courier New" panose="02070309020205020404" pitchFamily="49" charset="0"/>
              <a:buChar char="o"/>
              <a:defRPr sz="1979">
                <a:latin typeface="+mj-lt"/>
                <a:ea typeface="+mj-ea"/>
                <a:cs typeface="+mj-cs"/>
                <a:sym typeface="Source Sans Pro Regular"/>
              </a:defRPr>
            </a:pPr>
            <a:r>
              <a:rPr lang="fr-FR" sz="2000" dirty="0"/>
              <a:t>Recourir à plus d’un informateur par zone</a:t>
            </a:r>
          </a:p>
          <a:p>
            <a:pPr marL="1190625" lvl="2" indent="-285750" defTabSz="905255">
              <a:spcBef>
                <a:spcPts val="400"/>
              </a:spcBef>
              <a:buClr>
                <a:srgbClr val="65A000"/>
              </a:buClr>
              <a:buSzPct val="100000"/>
              <a:buFont typeface="Courier New" panose="02070309020205020404" pitchFamily="49" charset="0"/>
              <a:buChar char="o"/>
              <a:defRPr sz="1979">
                <a:latin typeface="+mj-lt"/>
                <a:ea typeface="+mj-ea"/>
                <a:cs typeface="+mj-cs"/>
                <a:sym typeface="Source Sans Pro Regular"/>
              </a:defRPr>
            </a:pPr>
            <a:r>
              <a:rPr lang="fr-FR" sz="2000" dirty="0"/>
              <a:t>Impliquer les informateurs au-delà de l’interaction initiale (ne jamais se limiter à une seule rencontre)</a:t>
            </a:r>
          </a:p>
          <a:p>
            <a:pPr marL="795020" lvl="1" indent="-342900" defTabSz="905255">
              <a:spcBef>
                <a:spcPts val="500"/>
              </a:spcBef>
              <a:buClr>
                <a:srgbClr val="65A000"/>
              </a:buClr>
              <a:buSzPct val="100000"/>
              <a:buFontTx/>
              <a:buChar char="–"/>
              <a:defRPr sz="2277">
                <a:latin typeface="+mj-lt"/>
                <a:ea typeface="+mj-ea"/>
                <a:cs typeface="+mj-cs"/>
                <a:sym typeface="Source Sans Pro Regular"/>
              </a:defRPr>
            </a:pPr>
            <a:r>
              <a:rPr lang="fr-FR" sz="2000" dirty="0">
                <a:latin typeface="+mj-lt"/>
                <a:ea typeface="+mj-ea"/>
                <a:cs typeface="+mj-cs"/>
              </a:rPr>
              <a:t>Discussions avec les groupes communautaires/groupes de discussion</a:t>
            </a:r>
          </a:p>
          <a:p>
            <a:pPr marL="1247775" lvl="2" indent="-342900" defTabSz="905255">
              <a:spcBef>
                <a:spcPts val="400"/>
              </a:spcBef>
              <a:buClr>
                <a:srgbClr val="65A000"/>
              </a:buClr>
              <a:buSzPct val="100000"/>
              <a:buFont typeface="Courier New" panose="02070309020205020404" pitchFamily="49" charset="0"/>
              <a:buChar char="o"/>
              <a:defRPr sz="1979">
                <a:latin typeface="+mj-lt"/>
                <a:ea typeface="+mj-ea"/>
                <a:cs typeface="+mj-cs"/>
                <a:sym typeface="Source Sans Pro Regular"/>
              </a:defRPr>
            </a:pPr>
            <a:r>
              <a:rPr lang="fr-FR" sz="2000" dirty="0"/>
              <a:t>Impliquer plusieurs groupes dans différentes discussions</a:t>
            </a:r>
          </a:p>
        </p:txBody>
      </p:sp>
      <p:pic>
        <p:nvPicPr>
          <p:cNvPr id="598" name="Picture 4" descr="Picture 4"/>
          <p:cNvPicPr>
            <a:picLocks noChangeAspect="1"/>
          </p:cNvPicPr>
          <p:nvPr/>
        </p:nvPicPr>
        <p:blipFill>
          <a:blip r:embed="rId3"/>
          <a:srcRect l="9750" r="16942"/>
          <a:stretch>
            <a:fillRect/>
          </a:stretch>
        </p:blipFill>
        <p:spPr>
          <a:xfrm>
            <a:off x="1312729" y="1601514"/>
            <a:ext cx="4292547" cy="3654973"/>
          </a:xfrm>
          <a:prstGeom prst="rect">
            <a:avLst/>
          </a:prstGeom>
          <a:ln w="12700">
            <a:miter lim="400000"/>
          </a:ln>
        </p:spPr>
      </p:pic>
      <p:sp>
        <p:nvSpPr>
          <p:cNvPr id="599" name="TextBox 5"/>
          <p:cNvSpPr txBox="1"/>
          <p:nvPr/>
        </p:nvSpPr>
        <p:spPr>
          <a:xfrm>
            <a:off x="2176759" y="5256486"/>
            <a:ext cx="2564486"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a:latin typeface="+mj-lt"/>
                <a:ea typeface="+mj-ea"/>
                <a:cs typeface="+mj-cs"/>
                <a:sym typeface="Source Sans Pro Regular"/>
              </a:defRPr>
            </a:lvl1pPr>
          </a:lstStyle>
          <a:p>
            <a:r>
              <a:rPr dirty="0"/>
              <a:t>Drone footage: Nepal, post-earthquake</a:t>
            </a:r>
          </a:p>
        </p:txBody>
      </p:sp>
      <p:sp>
        <p:nvSpPr>
          <p:cNvPr id="2" name="Title 1">
            <a:extLst>
              <a:ext uri="{FF2B5EF4-FFF2-40B4-BE49-F238E27FC236}">
                <a16:creationId xmlns:a16="http://schemas.microsoft.com/office/drawing/2014/main" id="{3D69D5D1-3B72-F4BF-E540-203B9452D942}"/>
              </a:ext>
            </a:extLst>
          </p:cNvPr>
          <p:cNvSpPr txBox="1">
            <a:spLocks/>
          </p:cNvSpPr>
          <p:nvPr/>
        </p:nvSpPr>
        <p:spPr>
          <a:xfrm>
            <a:off x="188832" y="48227"/>
            <a:ext cx="7064224" cy="6175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Methods – Data collection options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97">
                                            <p:bg/>
                                          </p:spTgt>
                                        </p:tgtEl>
                                        <p:attrNameLst>
                                          <p:attrName>style.visibility</p:attrName>
                                        </p:attrNameLst>
                                      </p:cBhvr>
                                      <p:to>
                                        <p:strVal val="visible"/>
                                      </p:to>
                                    </p:set>
                                    <p:animEffect transition="in" filter="fade">
                                      <p:cBhvr>
                                        <p:cTn id="7" dur="500"/>
                                        <p:tgtEl>
                                          <p:spTgt spid="597">
                                            <p:bg/>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597">
                                            <p:txEl>
                                              <p:pRg st="0" end="0"/>
                                            </p:txEl>
                                          </p:spTgt>
                                        </p:tgtEl>
                                        <p:attrNameLst>
                                          <p:attrName>style.visibility</p:attrName>
                                        </p:attrNameLst>
                                      </p:cBhvr>
                                      <p:to>
                                        <p:strVal val="visible"/>
                                      </p:to>
                                    </p:set>
                                    <p:animEffect transition="in" filter="fade">
                                      <p:cBhvr>
                                        <p:cTn id="11" dur="500"/>
                                        <p:tgtEl>
                                          <p:spTgt spid="597">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597">
                                            <p:txEl>
                                              <p:pRg st="1" end="1"/>
                                            </p:txEl>
                                          </p:spTgt>
                                        </p:tgtEl>
                                        <p:attrNameLst>
                                          <p:attrName>style.visibility</p:attrName>
                                        </p:attrNameLst>
                                      </p:cBhvr>
                                      <p:to>
                                        <p:strVal val="visible"/>
                                      </p:to>
                                    </p:set>
                                    <p:animEffect transition="in" filter="fade">
                                      <p:cBhvr>
                                        <p:cTn id="15" dur="500"/>
                                        <p:tgtEl>
                                          <p:spTgt spid="597">
                                            <p:txEl>
                                              <p:pRg st="1" end="1"/>
                                            </p:txEl>
                                          </p:spTgt>
                                        </p:tgtEl>
                                      </p:cBhvr>
                                    </p:animEffect>
                                  </p:childTnLst>
                                </p:cTn>
                              </p:par>
                            </p:childTnLst>
                          </p:cTn>
                        </p:par>
                        <p:par>
                          <p:cTn id="16" fill="hold">
                            <p:stCondLst>
                              <p:cond delay="1500"/>
                            </p:stCondLst>
                            <p:childTnLst>
                              <p:par>
                                <p:cTn id="17" presetID="10" presetClass="entr" fill="hold" grpId="0" nodeType="afterEffect">
                                  <p:stCondLst>
                                    <p:cond delay="0"/>
                                  </p:stCondLst>
                                  <p:iterate>
                                    <p:tmAbs val="0"/>
                                  </p:iterate>
                                  <p:childTnLst>
                                    <p:set>
                                      <p:cBhvr>
                                        <p:cTn id="18" fill="hold"/>
                                        <p:tgtEl>
                                          <p:spTgt spid="597">
                                            <p:txEl>
                                              <p:pRg st="2" end="2"/>
                                            </p:txEl>
                                          </p:spTgt>
                                        </p:tgtEl>
                                        <p:attrNameLst>
                                          <p:attrName>style.visibility</p:attrName>
                                        </p:attrNameLst>
                                      </p:cBhvr>
                                      <p:to>
                                        <p:strVal val="visible"/>
                                      </p:to>
                                    </p:set>
                                    <p:animEffect transition="in" filter="fade">
                                      <p:cBhvr>
                                        <p:cTn id="19" dur="500"/>
                                        <p:tgtEl>
                                          <p:spTgt spid="597">
                                            <p:txEl>
                                              <p:pRg st="2" end="2"/>
                                            </p:txEl>
                                          </p:spTgt>
                                        </p:tgtEl>
                                      </p:cBhvr>
                                    </p:animEffect>
                                  </p:childTnLst>
                                </p:cTn>
                              </p:par>
                            </p:childTnLst>
                          </p:cTn>
                        </p:par>
                        <p:par>
                          <p:cTn id="20" fill="hold">
                            <p:stCondLst>
                              <p:cond delay="2000"/>
                            </p:stCondLst>
                            <p:childTnLst>
                              <p:par>
                                <p:cTn id="21" presetID="10" presetClass="entr" fill="hold" grpId="0" nodeType="afterEffect">
                                  <p:stCondLst>
                                    <p:cond delay="0"/>
                                  </p:stCondLst>
                                  <p:iterate>
                                    <p:tmAbs val="0"/>
                                  </p:iterate>
                                  <p:childTnLst>
                                    <p:set>
                                      <p:cBhvr>
                                        <p:cTn id="22" fill="hold"/>
                                        <p:tgtEl>
                                          <p:spTgt spid="597">
                                            <p:txEl>
                                              <p:pRg st="3" end="3"/>
                                            </p:txEl>
                                          </p:spTgt>
                                        </p:tgtEl>
                                        <p:attrNameLst>
                                          <p:attrName>style.visibility</p:attrName>
                                        </p:attrNameLst>
                                      </p:cBhvr>
                                      <p:to>
                                        <p:strVal val="visible"/>
                                      </p:to>
                                    </p:set>
                                    <p:animEffect transition="in" filter="fade">
                                      <p:cBhvr>
                                        <p:cTn id="23" dur="500"/>
                                        <p:tgtEl>
                                          <p:spTgt spid="597">
                                            <p:txEl>
                                              <p:pRg st="3" end="3"/>
                                            </p:txEl>
                                          </p:spTgt>
                                        </p:tgtEl>
                                      </p:cBhvr>
                                    </p:animEffect>
                                  </p:childTnLst>
                                </p:cTn>
                              </p:par>
                            </p:childTnLst>
                          </p:cTn>
                        </p:par>
                        <p:par>
                          <p:cTn id="24" fill="hold">
                            <p:stCondLst>
                              <p:cond delay="2500"/>
                            </p:stCondLst>
                            <p:childTnLst>
                              <p:par>
                                <p:cTn id="25" presetID="10" presetClass="entr" fill="hold" grpId="0" nodeType="afterEffect">
                                  <p:stCondLst>
                                    <p:cond delay="0"/>
                                  </p:stCondLst>
                                  <p:iterate>
                                    <p:tmAbs val="0"/>
                                  </p:iterate>
                                  <p:childTnLst>
                                    <p:set>
                                      <p:cBhvr>
                                        <p:cTn id="26" fill="hold"/>
                                        <p:tgtEl>
                                          <p:spTgt spid="597">
                                            <p:txEl>
                                              <p:pRg st="4" end="4"/>
                                            </p:txEl>
                                          </p:spTgt>
                                        </p:tgtEl>
                                        <p:attrNameLst>
                                          <p:attrName>style.visibility</p:attrName>
                                        </p:attrNameLst>
                                      </p:cBhvr>
                                      <p:to>
                                        <p:strVal val="visible"/>
                                      </p:to>
                                    </p:set>
                                    <p:animEffect transition="in" filter="fade">
                                      <p:cBhvr>
                                        <p:cTn id="27" dur="500"/>
                                        <p:tgtEl>
                                          <p:spTgt spid="597">
                                            <p:txEl>
                                              <p:pRg st="4" end="4"/>
                                            </p:txEl>
                                          </p:spTgt>
                                        </p:tgtEl>
                                      </p:cBhvr>
                                    </p:animEffect>
                                  </p:childTnLst>
                                </p:cTn>
                              </p:par>
                            </p:childTnLst>
                          </p:cTn>
                        </p:par>
                        <p:par>
                          <p:cTn id="28" fill="hold">
                            <p:stCondLst>
                              <p:cond delay="3000"/>
                            </p:stCondLst>
                            <p:childTnLst>
                              <p:par>
                                <p:cTn id="29" presetID="10" presetClass="entr" fill="hold" grpId="0" nodeType="afterEffect">
                                  <p:stCondLst>
                                    <p:cond delay="0"/>
                                  </p:stCondLst>
                                  <p:iterate>
                                    <p:tmAbs val="0"/>
                                  </p:iterate>
                                  <p:childTnLst>
                                    <p:set>
                                      <p:cBhvr>
                                        <p:cTn id="30" fill="hold"/>
                                        <p:tgtEl>
                                          <p:spTgt spid="597">
                                            <p:txEl>
                                              <p:pRg st="5" end="5"/>
                                            </p:txEl>
                                          </p:spTgt>
                                        </p:tgtEl>
                                        <p:attrNameLst>
                                          <p:attrName>style.visibility</p:attrName>
                                        </p:attrNameLst>
                                      </p:cBhvr>
                                      <p:to>
                                        <p:strVal val="visible"/>
                                      </p:to>
                                    </p:set>
                                    <p:animEffect transition="in" filter="fade">
                                      <p:cBhvr>
                                        <p:cTn id="31" dur="500"/>
                                        <p:tgtEl>
                                          <p:spTgt spid="597">
                                            <p:txEl>
                                              <p:pRg st="5" end="5"/>
                                            </p:txEl>
                                          </p:spTgt>
                                        </p:tgtEl>
                                      </p:cBhvr>
                                    </p:animEffect>
                                  </p:childTnLst>
                                </p:cTn>
                              </p:par>
                            </p:childTnLst>
                          </p:cTn>
                        </p:par>
                        <p:par>
                          <p:cTn id="32" fill="hold">
                            <p:stCondLst>
                              <p:cond delay="3500"/>
                            </p:stCondLst>
                            <p:childTnLst>
                              <p:par>
                                <p:cTn id="33" presetID="10" presetClass="entr" fill="hold" grpId="0" nodeType="afterEffect">
                                  <p:stCondLst>
                                    <p:cond delay="0"/>
                                  </p:stCondLst>
                                  <p:iterate>
                                    <p:tmAbs val="0"/>
                                  </p:iterate>
                                  <p:childTnLst>
                                    <p:set>
                                      <p:cBhvr>
                                        <p:cTn id="34" fill="hold"/>
                                        <p:tgtEl>
                                          <p:spTgt spid="597">
                                            <p:txEl>
                                              <p:pRg st="6" end="6"/>
                                            </p:txEl>
                                          </p:spTgt>
                                        </p:tgtEl>
                                        <p:attrNameLst>
                                          <p:attrName>style.visibility</p:attrName>
                                        </p:attrNameLst>
                                      </p:cBhvr>
                                      <p:to>
                                        <p:strVal val="visible"/>
                                      </p:to>
                                    </p:set>
                                    <p:animEffect transition="in" filter="fade">
                                      <p:cBhvr>
                                        <p:cTn id="35" dur="500"/>
                                        <p:tgtEl>
                                          <p:spTgt spid="597">
                                            <p:txEl>
                                              <p:pRg st="6" end="6"/>
                                            </p:txEl>
                                          </p:spTgt>
                                        </p:tgtEl>
                                      </p:cBhvr>
                                    </p:animEffect>
                                  </p:childTnLst>
                                </p:cTn>
                              </p:par>
                            </p:childTnLst>
                          </p:cTn>
                        </p:par>
                        <p:par>
                          <p:cTn id="36" fill="hold">
                            <p:stCondLst>
                              <p:cond delay="4000"/>
                            </p:stCondLst>
                            <p:childTnLst>
                              <p:par>
                                <p:cTn id="37" presetID="10" presetClass="entr" fill="hold" grpId="0" nodeType="afterEffect">
                                  <p:stCondLst>
                                    <p:cond delay="0"/>
                                  </p:stCondLst>
                                  <p:iterate>
                                    <p:tmAbs val="0"/>
                                  </p:iterate>
                                  <p:childTnLst>
                                    <p:set>
                                      <p:cBhvr>
                                        <p:cTn id="38" fill="hold"/>
                                        <p:tgtEl>
                                          <p:spTgt spid="597">
                                            <p:txEl>
                                              <p:pRg st="7" end="7"/>
                                            </p:txEl>
                                          </p:spTgt>
                                        </p:tgtEl>
                                        <p:attrNameLst>
                                          <p:attrName>style.visibility</p:attrName>
                                        </p:attrNameLst>
                                      </p:cBhvr>
                                      <p:to>
                                        <p:strVal val="visible"/>
                                      </p:to>
                                    </p:set>
                                    <p:animEffect transition="in" filter="fade">
                                      <p:cBhvr>
                                        <p:cTn id="39" dur="500"/>
                                        <p:tgtEl>
                                          <p:spTgt spid="597">
                                            <p:txEl>
                                              <p:pRg st="7" end="7"/>
                                            </p:txEl>
                                          </p:spTgt>
                                        </p:tgtEl>
                                      </p:cBhvr>
                                    </p:animEffect>
                                  </p:childTnLst>
                                </p:cTn>
                              </p:par>
                            </p:childTnLst>
                          </p:cTn>
                        </p:par>
                        <p:par>
                          <p:cTn id="40" fill="hold">
                            <p:stCondLst>
                              <p:cond delay="4500"/>
                            </p:stCondLst>
                            <p:childTnLst>
                              <p:par>
                                <p:cTn id="41" presetID="10" presetClass="entr" fill="hold" grpId="0" nodeType="afterEffect">
                                  <p:stCondLst>
                                    <p:cond delay="0"/>
                                  </p:stCondLst>
                                  <p:iterate>
                                    <p:tmAbs val="0"/>
                                  </p:iterate>
                                  <p:childTnLst>
                                    <p:set>
                                      <p:cBhvr>
                                        <p:cTn id="42" fill="hold"/>
                                        <p:tgtEl>
                                          <p:spTgt spid="597">
                                            <p:txEl>
                                              <p:pRg st="8" end="8"/>
                                            </p:txEl>
                                          </p:spTgt>
                                        </p:tgtEl>
                                        <p:attrNameLst>
                                          <p:attrName>style.visibility</p:attrName>
                                        </p:attrNameLst>
                                      </p:cBhvr>
                                      <p:to>
                                        <p:strVal val="visible"/>
                                      </p:to>
                                    </p:set>
                                    <p:animEffect transition="in" filter="fade">
                                      <p:cBhvr>
                                        <p:cTn id="43" dur="500"/>
                                        <p:tgtEl>
                                          <p:spTgt spid="597">
                                            <p:txEl>
                                              <p:pRg st="8" end="8"/>
                                            </p:txEl>
                                          </p:spTgt>
                                        </p:tgtEl>
                                      </p:cBhvr>
                                    </p:animEffect>
                                  </p:childTnLst>
                                </p:cTn>
                              </p:par>
                            </p:childTnLst>
                          </p:cTn>
                        </p:par>
                        <p:par>
                          <p:cTn id="44" fill="hold">
                            <p:stCondLst>
                              <p:cond delay="5000"/>
                            </p:stCondLst>
                            <p:childTnLst>
                              <p:par>
                                <p:cTn id="45" presetID="10" presetClass="entr" fill="hold" grpId="0" nodeType="afterEffect">
                                  <p:stCondLst>
                                    <p:cond delay="0"/>
                                  </p:stCondLst>
                                  <p:iterate>
                                    <p:tmAbs val="0"/>
                                  </p:iterate>
                                  <p:childTnLst>
                                    <p:set>
                                      <p:cBhvr>
                                        <p:cTn id="46" fill="hold"/>
                                        <p:tgtEl>
                                          <p:spTgt spid="597">
                                            <p:txEl>
                                              <p:pRg st="9" end="9"/>
                                            </p:txEl>
                                          </p:spTgt>
                                        </p:tgtEl>
                                        <p:attrNameLst>
                                          <p:attrName>style.visibility</p:attrName>
                                        </p:attrNameLst>
                                      </p:cBhvr>
                                      <p:to>
                                        <p:strVal val="visible"/>
                                      </p:to>
                                    </p:set>
                                    <p:animEffect transition="in" filter="fade">
                                      <p:cBhvr>
                                        <p:cTn id="47" dur="500"/>
                                        <p:tgtEl>
                                          <p:spTgt spid="59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7" grpId="0"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3"/>
          <p:cNvSpPr txBox="1"/>
          <p:nvPr/>
        </p:nvSpPr>
        <p:spPr>
          <a:xfrm>
            <a:off x="4182256" y="876519"/>
            <a:ext cx="7510072" cy="4893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lang="fr-FR" sz="2400" dirty="0"/>
              <a:t>Chiffres des déplacements</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t>Taux brut de mortalité</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solidFill>
                  <a:schemeClr val="tx1"/>
                </a:solidFill>
              </a:rPr>
              <a:t>Taux de mortalité chez les enfants de moins de 5 ans</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solidFill>
                  <a:srgbClr val="FF0000"/>
                </a:solidFill>
              </a:rPr>
              <a:t>Malnutrition chez les enfants de moins de 5 ans* (0 à 59 mois)</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t>Taux de mortalité en fonction de l’âge/du sexe</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solidFill>
                  <a:schemeClr val="tx1"/>
                </a:solidFill>
              </a:rPr>
              <a:t>Taux de mortalité par cause de décès</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solidFill>
                  <a:srgbClr val="FF0000"/>
                </a:solidFill>
              </a:rPr>
              <a:t>Taux de létalité*</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t>Quantité, qualité, accessibilité de l’eau</a:t>
            </a:r>
          </a:p>
          <a:p>
            <a:pPr marL="254000" indent="-254000">
              <a:buClr>
                <a:schemeClr val="accent3"/>
              </a:buClr>
              <a:buSzPct val="100000"/>
              <a:buFont typeface="Arial"/>
              <a:buChar char="•"/>
              <a:defRPr sz="2400">
                <a:latin typeface="+mj-lt"/>
                <a:ea typeface="+mj-ea"/>
                <a:cs typeface="+mj-cs"/>
                <a:sym typeface="Source Sans Pro Regular"/>
              </a:defRPr>
            </a:pPr>
            <a:r>
              <a:rPr lang="fr-FR" sz="2400" dirty="0"/>
              <a:t>Couverture en termes d’hébergement, type, utilisation (c’est-à-dire personnes par hébergement), sécurité (c’est-à-dire l’emplacement </a:t>
            </a:r>
            <a:r>
              <a:rPr lang="en-US" sz="2400" dirty="0"/>
              <a:t>)</a:t>
            </a:r>
          </a:p>
        </p:txBody>
      </p:sp>
      <p:sp>
        <p:nvSpPr>
          <p:cNvPr id="2" name="Title 1">
            <a:extLst>
              <a:ext uri="{FF2B5EF4-FFF2-40B4-BE49-F238E27FC236}">
                <a16:creationId xmlns:a16="http://schemas.microsoft.com/office/drawing/2014/main" id="{446BE4EB-64A8-7790-8BBF-9A7D9D01F7F0}"/>
              </a:ext>
            </a:extLst>
          </p:cNvPr>
          <p:cNvSpPr txBox="1">
            <a:spLocks/>
          </p:cNvSpPr>
          <p:nvPr/>
        </p:nvSpPr>
        <p:spPr>
          <a:xfrm>
            <a:off x="367080" y="804292"/>
            <a:ext cx="3264195" cy="118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92500" lnSpcReduction="2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latin typeface="Arial" charset="0"/>
                <a:ea typeface="Arial" charset="0"/>
                <a:cs typeface="Arial" charset="0"/>
              </a:rPr>
              <a:t>Principaux indicateurs de santé</a:t>
            </a:r>
            <a:endParaRPr lang="hu-HU"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Content Placeholder 2"/>
          <p:cNvSpPr txBox="1">
            <a:spLocks noGrp="1"/>
          </p:cNvSpPr>
          <p:nvPr>
            <p:ph type="body" idx="1"/>
          </p:nvPr>
        </p:nvSpPr>
        <p:spPr>
          <a:xfrm>
            <a:off x="4273550" y="1647303"/>
            <a:ext cx="7603376" cy="3563394"/>
          </a:xfrm>
          <a:prstGeom prst="rect">
            <a:avLst/>
          </a:prstGeom>
        </p:spPr>
        <p:txBody>
          <a:bodyPr lIns="0" tIns="0" rIns="0" bIns="0">
            <a:normAutofit/>
          </a:bodyPr>
          <a:lstStyle/>
          <a:p>
            <a:pPr>
              <a:spcBef>
                <a:spcPct val="0"/>
              </a:spcBef>
              <a:spcAft>
                <a:spcPts val="1200"/>
              </a:spcAft>
            </a:pPr>
            <a:r>
              <a:rPr lang="fr-FR" b="1" dirty="0">
                <a:latin typeface="Source Sans Pro Bold"/>
              </a:rPr>
              <a:t>Au terme de cette session, vous devriez être capable de :</a:t>
            </a:r>
          </a:p>
          <a:p>
            <a:pPr marL="254000" indent="-254000">
              <a:lnSpc>
                <a:spcPct val="80000"/>
              </a:lnSpc>
              <a:spcBef>
                <a:spcPts val="1200"/>
              </a:spcBef>
              <a:buClr>
                <a:srgbClr val="C00000"/>
              </a:buClr>
              <a:buSzPct val="100000"/>
              <a:buFont typeface="Arial"/>
              <a:buChar char="•"/>
            </a:pPr>
            <a:r>
              <a:rPr lang="fr-FR" dirty="0"/>
              <a:t>De définir ce qu’est une évaluation rapide des besoins et de comprendre quand et pourquoi la réaliser</a:t>
            </a:r>
          </a:p>
          <a:p>
            <a:pPr marL="254000" indent="-254000">
              <a:lnSpc>
                <a:spcPct val="80000"/>
              </a:lnSpc>
              <a:spcBef>
                <a:spcPts val="1200"/>
              </a:spcBef>
              <a:buClr>
                <a:srgbClr val="C00000"/>
              </a:buClr>
              <a:buSzPct val="100000"/>
              <a:buFont typeface="Arial"/>
              <a:buChar char="•"/>
            </a:pPr>
            <a:r>
              <a:rPr lang="fr-FR" dirty="0"/>
              <a:t>D’examiner les priorités de l’évaluation rapide des besoins</a:t>
            </a:r>
          </a:p>
          <a:p>
            <a:pPr marL="254000" indent="-254000">
              <a:lnSpc>
                <a:spcPct val="80000"/>
              </a:lnSpc>
              <a:spcBef>
                <a:spcPts val="1200"/>
              </a:spcBef>
              <a:buClr>
                <a:srgbClr val="C00000"/>
              </a:buClr>
              <a:buSzPct val="100000"/>
              <a:buFont typeface="Arial"/>
              <a:buChar char="•"/>
            </a:pPr>
            <a:r>
              <a:rPr lang="fr-FR" dirty="0"/>
              <a:t>De comprendre les défis et les limites de l’évaluation des urgences de santé publique</a:t>
            </a:r>
          </a:p>
        </p:txBody>
      </p:sp>
      <p:sp>
        <p:nvSpPr>
          <p:cNvPr id="2" name="Google Shape;307;p8">
            <a:extLst>
              <a:ext uri="{FF2B5EF4-FFF2-40B4-BE49-F238E27FC236}">
                <a16:creationId xmlns:a16="http://schemas.microsoft.com/office/drawing/2014/main" id="{EFDEAE70-4B04-D251-77E6-5A2E93ACE397}"/>
              </a:ext>
            </a:extLst>
          </p:cNvPr>
          <p:cNvSpPr txBox="1">
            <a:spLocks noGrp="1"/>
          </p:cNvSpPr>
          <p:nvPr>
            <p:ph type="title"/>
          </p:nvPr>
        </p:nvSpPr>
        <p:spPr>
          <a:xfrm>
            <a:off x="315074" y="979636"/>
            <a:ext cx="3264195" cy="839972"/>
          </a:xfrm>
          <a:prstGeom prst="rect">
            <a:avLst/>
          </a:prstGeom>
        </p:spPr>
        <p:txBody>
          <a:bodyPr lIns="0" tIns="0" rIns="0" bIns="0" anchor="b">
            <a:normAutofit fontScale="90000"/>
          </a:bodyPr>
          <a:lstStyle/>
          <a:p>
            <a:r>
              <a:rPr lang="fr-FR" b="1" dirty="0"/>
              <a:t>Objectifs d’apprentissage</a:t>
            </a:r>
            <a:endParaRPr lang="hu-HU" b="1"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Rectangle 3"/>
          <p:cNvSpPr txBox="1"/>
          <p:nvPr/>
        </p:nvSpPr>
        <p:spPr>
          <a:xfrm>
            <a:off x="4254465" y="796975"/>
            <a:ext cx="7298916" cy="52629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400">
                <a:solidFill>
                  <a:schemeClr val="accent2"/>
                </a:solidFill>
                <a:latin typeface="Source Sans Pro Bold"/>
                <a:ea typeface="Source Sans Pro Bold"/>
                <a:cs typeface="Source Sans Pro Bold"/>
                <a:sym typeface="Source Sans Pro Bold"/>
              </a:defRPr>
            </a:pPr>
            <a:r>
              <a:rPr lang="fr-FR" sz="2400" dirty="0">
                <a:solidFill>
                  <a:schemeClr val="accent3"/>
                </a:solidFill>
                <a:latin typeface="Source Sans Pro Bold"/>
                <a:ea typeface="Source Sans Pro Bold"/>
                <a:cs typeface="Source Sans Pro Bold"/>
              </a:rPr>
              <a:t>Malnutrition chez les enfants de moins de 5 ans</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t>Peut servir d’indicateur important de la santé de l’ensemble de la population</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t>L'état de santé des enfants de moins de cinq ans varie plus rapidement que celui du reste de la population</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t>Malnutrition </a:t>
            </a:r>
            <a:r>
              <a:rPr lang="fr-FR" sz="2400" dirty="0">
                <a:sym typeface="Wingdings"/>
              </a:rPr>
              <a:t> système immunitaire fragilisé  risque de maladie  transmissible</a:t>
            </a:r>
          </a:p>
          <a:p>
            <a:pPr marL="457200" lvl="1" indent="0">
              <a:buClr>
                <a:schemeClr val="accent3"/>
              </a:buClr>
              <a:buSzPct val="100000"/>
              <a:defRPr sz="2400">
                <a:latin typeface="+mj-lt"/>
                <a:ea typeface="+mj-ea"/>
                <a:cs typeface="+mj-cs"/>
                <a:sym typeface="Source Sans Pro Regular"/>
              </a:defRPr>
            </a:pPr>
            <a:endParaRPr lang="fr-FR" sz="2400" dirty="0">
              <a:sym typeface="Wingdings"/>
            </a:endParaRPr>
          </a:p>
          <a:p>
            <a:pPr lvl="1" indent="0">
              <a:defRPr sz="2400">
                <a:solidFill>
                  <a:schemeClr val="accent2"/>
                </a:solidFill>
                <a:latin typeface="Source Sans Pro Bold"/>
                <a:ea typeface="Source Sans Pro Bold"/>
                <a:cs typeface="Source Sans Pro Bold"/>
                <a:sym typeface="Source Sans Pro Bold"/>
              </a:defRPr>
            </a:pPr>
            <a:r>
              <a:rPr lang="fr-FR" sz="2400" dirty="0">
                <a:solidFill>
                  <a:schemeClr val="accent3"/>
                </a:solidFill>
                <a:latin typeface="Source Sans Pro Bold"/>
                <a:ea typeface="Source Sans Pro Bold"/>
                <a:cs typeface="Source Sans Pro Bold"/>
                <a:sym typeface="Wingdings"/>
              </a:rPr>
              <a:t>Taux de létalité</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sym typeface="Wingdings"/>
              </a:rPr>
              <a:t>Peut aider à évaluer la qualité et la disponibilité des services médicaux essentiels</a:t>
            </a:r>
          </a:p>
          <a:p>
            <a:pPr marL="742950" lvl="1" indent="-285750">
              <a:buClr>
                <a:schemeClr val="accent3"/>
              </a:buClr>
              <a:buSzPct val="100000"/>
              <a:buFont typeface="Arial"/>
              <a:buChar char="•"/>
              <a:defRPr sz="2400">
                <a:latin typeface="+mj-lt"/>
                <a:ea typeface="+mj-ea"/>
                <a:cs typeface="+mj-cs"/>
                <a:sym typeface="Source Sans Pro Regular"/>
              </a:defRPr>
            </a:pPr>
            <a:r>
              <a:rPr lang="fr-FR" sz="2400" dirty="0">
                <a:sym typeface="Wingdings"/>
              </a:rPr>
              <a:t>Peut aider à détecter des menaces plus graves que feraient courir des maladies transmissibles</a:t>
            </a:r>
            <a:endParaRPr lang="fr-FR" sz="2400" dirty="0"/>
          </a:p>
        </p:txBody>
      </p:sp>
      <p:sp>
        <p:nvSpPr>
          <p:cNvPr id="4" name="Title 1">
            <a:extLst>
              <a:ext uri="{FF2B5EF4-FFF2-40B4-BE49-F238E27FC236}">
                <a16:creationId xmlns:a16="http://schemas.microsoft.com/office/drawing/2014/main" id="{4FF65B9B-60A9-88F9-EA7C-D865188001B6}"/>
              </a:ext>
            </a:extLst>
          </p:cNvPr>
          <p:cNvSpPr txBox="1">
            <a:spLocks/>
          </p:cNvSpPr>
          <p:nvPr/>
        </p:nvSpPr>
        <p:spPr>
          <a:xfrm>
            <a:off x="191914" y="221821"/>
            <a:ext cx="3264195" cy="17285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92500" lnSpcReduction="1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latin typeface="Arial" charset="0"/>
                <a:ea typeface="Arial" charset="0"/>
                <a:cs typeface="Arial" charset="0"/>
              </a:rPr>
              <a:t>Malnutrition chez les enfants de moins de 5 ans et taux de létalité</a:t>
            </a:r>
            <a:endParaRPr lang="hu-HU" b="1"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Content Placeholder 2"/>
          <p:cNvSpPr txBox="1"/>
          <p:nvPr/>
        </p:nvSpPr>
        <p:spPr>
          <a:xfrm>
            <a:off x="4580142" y="1612342"/>
            <a:ext cx="6722719" cy="36333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fontScale="92500" lnSpcReduction="10000"/>
          </a:bodyPr>
          <a:lstStyle/>
          <a:p>
            <a:pPr marL="253999" indent="-253999">
              <a:spcBef>
                <a:spcPts val="15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La diffusion doit être large pour atteindre les parties prenantes concernées</a:t>
            </a:r>
          </a:p>
          <a:p>
            <a:pPr marL="253999" indent="-253999">
              <a:spcBef>
                <a:spcPts val="15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Les canaux de communication sont-ils intacts et fonctionnels ?</a:t>
            </a:r>
          </a:p>
          <a:p>
            <a:pPr marL="253999" indent="-253999">
              <a:spcBef>
                <a:spcPts val="15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Il convient de se méfier des idées reçues et des informations provenant des médias sociaux</a:t>
            </a:r>
          </a:p>
          <a:p>
            <a:pPr marL="253999" indent="-253999">
              <a:spcBef>
                <a:spcPts val="15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Il convient de gérer les attentes</a:t>
            </a:r>
          </a:p>
          <a:p>
            <a:pPr marL="253999" indent="-253999">
              <a:spcBef>
                <a:spcPts val="1500"/>
              </a:spcBef>
              <a:buClr>
                <a:schemeClr val="accent3"/>
              </a:buClr>
              <a:buSzPct val="100000"/>
              <a:buFontTx/>
              <a:buChar char="•"/>
              <a:defRPr sz="2400">
                <a:latin typeface="+mj-lt"/>
                <a:ea typeface="+mj-ea"/>
                <a:cs typeface="+mj-cs"/>
                <a:sym typeface="Source Sans Pro Regular"/>
              </a:defRPr>
            </a:pPr>
            <a:r>
              <a:rPr lang="fr-FR" sz="2400" dirty="0">
                <a:latin typeface="+mj-lt"/>
                <a:ea typeface="+mj-ea"/>
                <a:cs typeface="+mj-cs"/>
              </a:rPr>
              <a:t>Il convient de faire preuve d’honnêteté (ce que vous savez, ce que vous ignorez)</a:t>
            </a:r>
          </a:p>
        </p:txBody>
      </p:sp>
      <p:sp>
        <p:nvSpPr>
          <p:cNvPr id="2" name="Title 1">
            <a:extLst>
              <a:ext uri="{FF2B5EF4-FFF2-40B4-BE49-F238E27FC236}">
                <a16:creationId xmlns:a16="http://schemas.microsoft.com/office/drawing/2014/main" id="{83D9FFCF-F53F-48BC-CDB2-C22A7307BBF7}"/>
              </a:ext>
            </a:extLst>
          </p:cNvPr>
          <p:cNvSpPr txBox="1">
            <a:spLocks/>
          </p:cNvSpPr>
          <p:nvPr/>
        </p:nvSpPr>
        <p:spPr>
          <a:xfrm>
            <a:off x="264340" y="506342"/>
            <a:ext cx="3264195" cy="1183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100000"/>
              </a:lnSpc>
            </a:pPr>
            <a:r>
              <a:rPr lang="fr-FR" b="1" dirty="0">
                <a:solidFill>
                  <a:schemeClr val="bg1"/>
                </a:solidFill>
                <a:latin typeface="+mj-lt"/>
                <a:ea typeface="Arial" charset="0"/>
                <a:cs typeface="Arial" charset="0"/>
              </a:rPr>
              <a:t>Partage des conclusions de l’évaluation</a:t>
            </a:r>
            <a:endParaRPr lang="hu-HU" b="1" dirty="0">
              <a:latin typeface="+mj-lt"/>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17">
                                            <p:bg/>
                                          </p:spTgt>
                                        </p:tgtEl>
                                        <p:attrNameLst>
                                          <p:attrName>style.visibility</p:attrName>
                                        </p:attrNameLst>
                                      </p:cBhvr>
                                      <p:to>
                                        <p:strVal val="visible"/>
                                      </p:to>
                                    </p:set>
                                    <p:animEffect transition="in" filter="fade">
                                      <p:cBhvr>
                                        <p:cTn id="7" dur="500"/>
                                        <p:tgtEl>
                                          <p:spTgt spid="617">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 grpId="0" build="p" bldLvl="5"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Text Placeholder 4"/>
          <p:cNvSpPr txBox="1">
            <a:spLocks noGrp="1"/>
          </p:cNvSpPr>
          <p:nvPr>
            <p:ph type="body" sz="half" idx="1"/>
          </p:nvPr>
        </p:nvSpPr>
        <p:spPr>
          <a:xfrm>
            <a:off x="587205" y="1837458"/>
            <a:ext cx="11347451" cy="1870076"/>
          </a:xfrm>
          <a:prstGeom prst="rect">
            <a:avLst/>
          </a:prstGeom>
        </p:spPr>
        <p:txBody>
          <a:bodyPr>
            <a:normAutofit/>
          </a:bodyPr>
          <a:lstStyle>
            <a:lvl1pPr>
              <a:defRPr sz="3200"/>
            </a:lvl1pPr>
          </a:lstStyle>
          <a:p>
            <a:r>
              <a:rPr sz="3600" b="1" dirty="0"/>
              <a:t>3. </a:t>
            </a:r>
            <a:r>
              <a:rPr lang="fr-FR" sz="3600" b="1" dirty="0"/>
              <a:t>Bonnes pratiques, défis, limites</a:t>
            </a:r>
            <a:endParaRPr sz="3600" b="1"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Text Placeholder 4"/>
          <p:cNvSpPr txBox="1">
            <a:spLocks noGrp="1"/>
          </p:cNvSpPr>
          <p:nvPr>
            <p:ph type="body" idx="1"/>
          </p:nvPr>
        </p:nvSpPr>
        <p:spPr>
          <a:xfrm>
            <a:off x="4288540" y="1311274"/>
            <a:ext cx="7529514" cy="4325028"/>
          </a:xfrm>
          <a:prstGeom prst="rect">
            <a:avLst/>
          </a:prstGeom>
        </p:spPr>
        <p:txBody>
          <a:bodyPr/>
          <a:lstStyle/>
          <a:p>
            <a:pPr marL="254000" indent="-254000">
              <a:buClr>
                <a:schemeClr val="accent3"/>
              </a:buClr>
              <a:buSzPct val="100000"/>
              <a:buFont typeface="Arial"/>
              <a:buChar char="•"/>
            </a:pPr>
            <a:endParaRPr dirty="0"/>
          </a:p>
          <a:p>
            <a:pPr marL="254000" indent="-254000">
              <a:lnSpc>
                <a:spcPct val="100000"/>
              </a:lnSpc>
              <a:buClr>
                <a:schemeClr val="accent3"/>
              </a:buClr>
              <a:buSzPct val="100000"/>
              <a:buFont typeface="Arial"/>
              <a:buChar char="•"/>
            </a:pPr>
            <a:r>
              <a:rPr lang="fr-FR" dirty="0"/>
              <a:t>Doit véritablement ÊTRE rapide</a:t>
            </a:r>
          </a:p>
          <a:p>
            <a:pPr marL="254000" indent="-254000">
              <a:lnSpc>
                <a:spcPct val="100000"/>
              </a:lnSpc>
              <a:buClr>
                <a:schemeClr val="accent3"/>
              </a:buClr>
              <a:buSzPct val="100000"/>
              <a:buFont typeface="Arial"/>
              <a:buChar char="•"/>
            </a:pPr>
            <a:r>
              <a:rPr lang="fr-FR" dirty="0"/>
              <a:t>Doit se faire en coordination avec les autres partenaires concernés</a:t>
            </a:r>
          </a:p>
          <a:p>
            <a:pPr marL="254000" indent="-254000">
              <a:lnSpc>
                <a:spcPct val="100000"/>
              </a:lnSpc>
              <a:buClr>
                <a:schemeClr val="accent3"/>
              </a:buClr>
              <a:buSzPct val="100000"/>
              <a:buFont typeface="Arial"/>
              <a:buChar char="•"/>
            </a:pPr>
            <a:r>
              <a:rPr lang="fr-FR" dirty="0"/>
              <a:t>Doit fournir une évaluation des besoins essentiels</a:t>
            </a:r>
          </a:p>
          <a:p>
            <a:pPr marL="254000" indent="-254000">
              <a:lnSpc>
                <a:spcPct val="100000"/>
              </a:lnSpc>
              <a:buClr>
                <a:schemeClr val="accent3"/>
              </a:buClr>
              <a:buSzPct val="100000"/>
              <a:buFont typeface="Arial"/>
              <a:buChar char="•"/>
            </a:pPr>
            <a:r>
              <a:rPr lang="fr-FR" dirty="0"/>
              <a:t>Répond aux question Qui, Quoi et Quand</a:t>
            </a:r>
          </a:p>
          <a:p>
            <a:pPr marL="254000" indent="-254000">
              <a:lnSpc>
                <a:spcPct val="100000"/>
              </a:lnSpc>
              <a:buClr>
                <a:schemeClr val="accent3"/>
              </a:buClr>
              <a:buSzPct val="100000"/>
              <a:buFont typeface="Arial"/>
              <a:buChar char="•"/>
            </a:pPr>
            <a:r>
              <a:rPr lang="fr-FR" dirty="0"/>
              <a:t>Doit exposer clairement ses limites</a:t>
            </a:r>
          </a:p>
          <a:p>
            <a:pPr marL="254000" indent="-254000">
              <a:lnSpc>
                <a:spcPct val="100000"/>
              </a:lnSpc>
              <a:buClr>
                <a:schemeClr val="accent3"/>
              </a:buClr>
              <a:buSzPct val="100000"/>
              <a:buFont typeface="Arial"/>
              <a:buChar char="•"/>
            </a:pPr>
            <a:r>
              <a:rPr lang="fr-FR" dirty="0"/>
              <a:t>Les informations doivent être diffusées de manière rapide et utile</a:t>
            </a:r>
          </a:p>
          <a:p>
            <a:pPr marL="254000" indent="-254000">
              <a:lnSpc>
                <a:spcPct val="100000"/>
              </a:lnSpc>
              <a:buClr>
                <a:schemeClr val="accent3"/>
              </a:buClr>
              <a:buSzPct val="100000"/>
              <a:buFont typeface="Arial"/>
              <a:buChar char="•"/>
            </a:pPr>
            <a:r>
              <a:rPr lang="fr-FR" dirty="0"/>
              <a:t>Doit contenir un plan pour la phase suivante</a:t>
            </a:r>
          </a:p>
        </p:txBody>
      </p:sp>
      <p:sp>
        <p:nvSpPr>
          <p:cNvPr id="2" name="Title 1">
            <a:extLst>
              <a:ext uri="{FF2B5EF4-FFF2-40B4-BE49-F238E27FC236}">
                <a16:creationId xmlns:a16="http://schemas.microsoft.com/office/drawing/2014/main" id="{80B36183-94C3-2555-C20D-92573DA3D5E3}"/>
              </a:ext>
            </a:extLst>
          </p:cNvPr>
          <p:cNvSpPr txBox="1">
            <a:spLocks/>
          </p:cNvSpPr>
          <p:nvPr/>
        </p:nvSpPr>
        <p:spPr>
          <a:xfrm>
            <a:off x="358956" y="269925"/>
            <a:ext cx="3264195" cy="1404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latin typeface="+mj-lt"/>
                <a:ea typeface="Arial" charset="0"/>
                <a:cs typeface="Arial" charset="0"/>
              </a:rPr>
              <a:t>Éléments clés de l’évaluation rapide des besoins</a:t>
            </a:r>
            <a:endParaRPr lang="hu-HU" b="1" dirty="0">
              <a:latin typeface="+mj-lt"/>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Text Placeholder 4"/>
          <p:cNvSpPr txBox="1">
            <a:spLocks noGrp="1"/>
          </p:cNvSpPr>
          <p:nvPr>
            <p:ph type="body" idx="1"/>
          </p:nvPr>
        </p:nvSpPr>
        <p:spPr>
          <a:xfrm>
            <a:off x="4213590" y="1629997"/>
            <a:ext cx="7529514" cy="3901373"/>
          </a:xfrm>
          <a:prstGeom prst="rect">
            <a:avLst/>
          </a:prstGeom>
        </p:spPr>
        <p:txBody>
          <a:bodyPr>
            <a:normAutofit/>
          </a:bodyPr>
          <a:lstStyle/>
          <a:p>
            <a:pPr marL="254000" indent="-254000">
              <a:lnSpc>
                <a:spcPct val="100000"/>
              </a:lnSpc>
              <a:buClr>
                <a:schemeClr val="accent3"/>
              </a:buClr>
              <a:buSzPct val="100000"/>
              <a:buFont typeface="Arial"/>
              <a:buChar char="•"/>
            </a:pPr>
            <a:r>
              <a:rPr lang="fr-FR" dirty="0"/>
              <a:t>Populations dynamiques</a:t>
            </a:r>
          </a:p>
          <a:p>
            <a:pPr marL="254000" indent="-254000">
              <a:lnSpc>
                <a:spcPct val="100000"/>
              </a:lnSpc>
              <a:buClr>
                <a:schemeClr val="accent3"/>
              </a:buClr>
              <a:buSzPct val="100000"/>
              <a:buFont typeface="Arial"/>
              <a:buChar char="•"/>
            </a:pPr>
            <a:r>
              <a:rPr lang="fr-FR" dirty="0"/>
              <a:t>Données démographiques liées à l’aide (c’est-à-dire à la distribution alimentaire)</a:t>
            </a:r>
          </a:p>
          <a:p>
            <a:pPr marL="254000" indent="-254000">
              <a:lnSpc>
                <a:spcPct val="100000"/>
              </a:lnSpc>
              <a:buClr>
                <a:schemeClr val="accent3"/>
              </a:buClr>
              <a:buSzPct val="100000"/>
              <a:buFont typeface="Arial"/>
              <a:buChar char="•"/>
            </a:pPr>
            <a:r>
              <a:rPr lang="fr-FR" dirty="0"/>
              <a:t>Choix du moment (le temps presse)</a:t>
            </a:r>
          </a:p>
          <a:p>
            <a:pPr marL="254000" indent="-254000">
              <a:lnSpc>
                <a:spcPct val="100000"/>
              </a:lnSpc>
              <a:buClr>
                <a:schemeClr val="accent3"/>
              </a:buClr>
              <a:buSzPct val="100000"/>
              <a:buFont typeface="Arial"/>
              <a:buChar char="•"/>
            </a:pPr>
            <a:r>
              <a:rPr lang="fr-FR" dirty="0"/>
              <a:t>Évolutions (infrastructure, ressources)</a:t>
            </a:r>
          </a:p>
          <a:p>
            <a:pPr marL="254000" indent="-254000">
              <a:lnSpc>
                <a:spcPct val="100000"/>
              </a:lnSpc>
              <a:buClr>
                <a:schemeClr val="accent3"/>
              </a:buClr>
              <a:buSzPct val="100000"/>
              <a:buFont typeface="Arial"/>
              <a:buChar char="•"/>
            </a:pPr>
            <a:r>
              <a:rPr lang="fr-FR" dirty="0"/>
              <a:t>Sécurité (violence, pillage, environnement instable)</a:t>
            </a:r>
          </a:p>
          <a:p>
            <a:pPr marL="254000" indent="-254000">
              <a:lnSpc>
                <a:spcPct val="100000"/>
              </a:lnSpc>
              <a:buClr>
                <a:schemeClr val="accent3"/>
              </a:buClr>
              <a:buSzPct val="100000"/>
              <a:buFont typeface="Arial"/>
              <a:buChar char="•"/>
            </a:pPr>
            <a:r>
              <a:rPr lang="fr-FR" dirty="0"/>
              <a:t>Accès</a:t>
            </a:r>
          </a:p>
          <a:p>
            <a:pPr marL="254000" indent="-254000">
              <a:lnSpc>
                <a:spcPct val="100000"/>
              </a:lnSpc>
              <a:buClr>
                <a:schemeClr val="accent3"/>
              </a:buClr>
              <a:buSzPct val="100000"/>
              <a:buFont typeface="Arial"/>
              <a:buChar char="•"/>
            </a:pPr>
            <a:r>
              <a:rPr lang="fr-FR" dirty="0"/>
              <a:t>Morbidité et mortalité non signalée</a:t>
            </a:r>
          </a:p>
          <a:p>
            <a:pPr marL="254000" indent="-254000">
              <a:lnSpc>
                <a:spcPct val="100000"/>
              </a:lnSpc>
              <a:buClr>
                <a:schemeClr val="accent3"/>
              </a:buClr>
              <a:buSzPct val="100000"/>
              <a:buFont typeface="Arial"/>
              <a:buChar char="•"/>
            </a:pPr>
            <a:r>
              <a:rPr lang="fr-FR" dirty="0"/>
              <a:t>Double comptabilisation</a:t>
            </a:r>
          </a:p>
        </p:txBody>
      </p:sp>
      <p:sp>
        <p:nvSpPr>
          <p:cNvPr id="2" name="Title 1">
            <a:extLst>
              <a:ext uri="{FF2B5EF4-FFF2-40B4-BE49-F238E27FC236}">
                <a16:creationId xmlns:a16="http://schemas.microsoft.com/office/drawing/2014/main" id="{59978294-7ED5-5627-E377-D2918DC4735C}"/>
              </a:ext>
            </a:extLst>
          </p:cNvPr>
          <p:cNvSpPr txBox="1">
            <a:spLocks/>
          </p:cNvSpPr>
          <p:nvPr/>
        </p:nvSpPr>
        <p:spPr>
          <a:xfrm>
            <a:off x="388936" y="1416016"/>
            <a:ext cx="3264195" cy="5180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Défis</a:t>
            </a:r>
            <a:endParaRPr lang="en-US" b="1"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ext Placeholder 5"/>
          <p:cNvSpPr txBox="1">
            <a:spLocks noGrp="1"/>
          </p:cNvSpPr>
          <p:nvPr>
            <p:ph type="body" idx="1"/>
          </p:nvPr>
        </p:nvSpPr>
        <p:spPr>
          <a:xfrm>
            <a:off x="4258560" y="1181862"/>
            <a:ext cx="7529514" cy="4596356"/>
          </a:xfrm>
          <a:prstGeom prst="rect">
            <a:avLst/>
          </a:prstGeom>
        </p:spPr>
        <p:txBody>
          <a:bodyPr>
            <a:normAutofit/>
          </a:bodyPr>
          <a:lstStyle/>
          <a:p>
            <a:pPr marL="282892" indent="-282892" defTabSz="286428">
              <a:lnSpc>
                <a:spcPct val="100000"/>
              </a:lnSpc>
              <a:spcBef>
                <a:spcPts val="200"/>
              </a:spcBef>
              <a:buClr>
                <a:schemeClr val="accent3"/>
              </a:buClr>
              <a:buSzPct val="100000"/>
              <a:buFont typeface="Arial"/>
              <a:buChar char="•"/>
              <a:defRPr sz="2178"/>
            </a:pPr>
            <a:r>
              <a:rPr lang="fr-FR" sz="2300" dirty="0"/>
              <a:t>Les questions de temps et de sécurité réduisent la capacité d'appliquer des méthodes rigoureuses</a:t>
            </a:r>
          </a:p>
          <a:p>
            <a:pPr marL="282892" indent="-282892" defTabSz="286428">
              <a:lnSpc>
                <a:spcPct val="100000"/>
              </a:lnSpc>
              <a:spcBef>
                <a:spcPts val="200"/>
              </a:spcBef>
              <a:buClr>
                <a:schemeClr val="accent3"/>
              </a:buClr>
              <a:buSzPct val="100000"/>
              <a:buFont typeface="Arial"/>
              <a:buChar char="•"/>
              <a:defRPr sz="2178"/>
            </a:pPr>
            <a:r>
              <a:rPr lang="fr-FR" sz="2300" dirty="0"/>
              <a:t>Les données peuvent être dépassées avant que le processus ne soit terminé</a:t>
            </a:r>
          </a:p>
          <a:p>
            <a:pPr marL="282892" indent="-282892" defTabSz="286428">
              <a:lnSpc>
                <a:spcPct val="100000"/>
              </a:lnSpc>
              <a:spcBef>
                <a:spcPts val="200"/>
              </a:spcBef>
              <a:buClr>
                <a:schemeClr val="accent3"/>
              </a:buClr>
              <a:buSzPct val="100000"/>
              <a:buFont typeface="Arial"/>
              <a:buChar char="•"/>
              <a:defRPr sz="2178"/>
            </a:pPr>
            <a:r>
              <a:rPr lang="fr-FR" sz="2300" dirty="0"/>
              <a:t>Dépendance à l'égard des données qualitatives</a:t>
            </a:r>
          </a:p>
          <a:p>
            <a:pPr marL="282892" indent="-282892" defTabSz="286428">
              <a:lnSpc>
                <a:spcPct val="100000"/>
              </a:lnSpc>
              <a:spcBef>
                <a:spcPts val="200"/>
              </a:spcBef>
              <a:buClr>
                <a:schemeClr val="accent3"/>
              </a:buClr>
              <a:buSzPct val="100000"/>
              <a:buFont typeface="Arial"/>
              <a:buChar char="•"/>
              <a:defRPr sz="2178"/>
            </a:pPr>
            <a:r>
              <a:rPr lang="fr-FR" sz="2300" dirty="0"/>
              <a:t>Données primaires insuffisantes</a:t>
            </a:r>
          </a:p>
          <a:p>
            <a:pPr marL="282892" indent="-282892" defTabSz="286428">
              <a:lnSpc>
                <a:spcPct val="100000"/>
              </a:lnSpc>
              <a:spcBef>
                <a:spcPts val="200"/>
              </a:spcBef>
              <a:buClr>
                <a:schemeClr val="accent3"/>
              </a:buClr>
              <a:buSzPct val="100000"/>
              <a:buFont typeface="Arial"/>
              <a:buChar char="•"/>
              <a:defRPr sz="2178"/>
            </a:pPr>
            <a:r>
              <a:rPr lang="fr-FR" sz="2300" dirty="0"/>
              <a:t>Le DÉNOMINATEUR est souvent manquant ou gonflé</a:t>
            </a:r>
          </a:p>
          <a:p>
            <a:pPr marL="282892" indent="-282892" defTabSz="286428">
              <a:lnSpc>
                <a:spcPct val="100000"/>
              </a:lnSpc>
              <a:spcBef>
                <a:spcPts val="200"/>
              </a:spcBef>
              <a:buClr>
                <a:schemeClr val="accent3"/>
              </a:buClr>
              <a:buSzPct val="100000"/>
              <a:buFont typeface="Arial"/>
              <a:buChar char="•"/>
              <a:defRPr sz="2178"/>
            </a:pPr>
            <a:r>
              <a:rPr lang="fr-FR" sz="2300" dirty="0"/>
              <a:t>Données incomplètes ou inaccessibles</a:t>
            </a:r>
          </a:p>
          <a:p>
            <a:pPr marL="282892" indent="-282892" defTabSz="286428">
              <a:lnSpc>
                <a:spcPct val="100000"/>
              </a:lnSpc>
              <a:spcBef>
                <a:spcPts val="200"/>
              </a:spcBef>
              <a:buClr>
                <a:schemeClr val="accent3"/>
              </a:buClr>
              <a:buSzPct val="100000"/>
              <a:buFont typeface="Arial"/>
              <a:buChar char="•"/>
              <a:defRPr sz="2178"/>
            </a:pPr>
            <a:r>
              <a:rPr lang="fr-FR" sz="2300" dirty="0" err="1"/>
              <a:t>Généralisabilité</a:t>
            </a:r>
            <a:r>
              <a:rPr lang="fr-FR" sz="2300" dirty="0"/>
              <a:t> limitée</a:t>
            </a:r>
          </a:p>
          <a:p>
            <a:pPr marL="282892" indent="-282892" defTabSz="286428">
              <a:lnSpc>
                <a:spcPct val="100000"/>
              </a:lnSpc>
              <a:spcBef>
                <a:spcPts val="200"/>
              </a:spcBef>
              <a:buClr>
                <a:schemeClr val="accent3"/>
              </a:buClr>
              <a:buSzPct val="100000"/>
              <a:buFont typeface="Arial"/>
              <a:buChar char="•"/>
              <a:defRPr sz="2178"/>
            </a:pPr>
            <a:r>
              <a:rPr lang="fr-FR" sz="2300" dirty="0"/>
              <a:t>Biais provenant des informateurs et des lieux choisis</a:t>
            </a:r>
          </a:p>
          <a:p>
            <a:pPr marL="282892" indent="-282892" defTabSz="286428">
              <a:lnSpc>
                <a:spcPct val="100000"/>
              </a:lnSpc>
              <a:spcBef>
                <a:spcPts val="200"/>
              </a:spcBef>
              <a:buClr>
                <a:schemeClr val="accent3"/>
              </a:buClr>
              <a:buSzPct val="100000"/>
              <a:buFont typeface="Arial"/>
              <a:buChar char="•"/>
              <a:defRPr sz="2178"/>
            </a:pPr>
            <a:r>
              <a:rPr lang="fr-FR" sz="2300" dirty="0"/>
              <a:t>La diffusion et l'utilisation des informations peut être difficile</a:t>
            </a:r>
          </a:p>
        </p:txBody>
      </p:sp>
      <p:sp>
        <p:nvSpPr>
          <p:cNvPr id="2" name="Title 1">
            <a:extLst>
              <a:ext uri="{FF2B5EF4-FFF2-40B4-BE49-F238E27FC236}">
                <a16:creationId xmlns:a16="http://schemas.microsoft.com/office/drawing/2014/main" id="{C3B76147-03B6-109C-73BA-951BA83702E4}"/>
              </a:ext>
            </a:extLst>
          </p:cNvPr>
          <p:cNvSpPr txBox="1">
            <a:spLocks/>
          </p:cNvSpPr>
          <p:nvPr/>
        </p:nvSpPr>
        <p:spPr>
          <a:xfrm>
            <a:off x="388936" y="1416019"/>
            <a:ext cx="3264195" cy="5180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Limites</a:t>
            </a:r>
            <a:endParaRPr lang="en-US" b="1"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Content Placeholder 3"/>
          <p:cNvSpPr txBox="1">
            <a:spLocks noGrp="1"/>
          </p:cNvSpPr>
          <p:nvPr>
            <p:ph type="body" idx="1"/>
          </p:nvPr>
        </p:nvSpPr>
        <p:spPr>
          <a:xfrm>
            <a:off x="4213589" y="1822642"/>
            <a:ext cx="7529514" cy="3813660"/>
          </a:xfrm>
          <a:prstGeom prst="rect">
            <a:avLst/>
          </a:prstGeom>
        </p:spPr>
        <p:txBody>
          <a:bodyPr>
            <a:noAutofit/>
          </a:bodyPr>
          <a:lstStyle/>
          <a:p>
            <a:r>
              <a:rPr lang="fr-FR" dirty="0"/>
              <a:t>Ne soyez pas trop ambitieux en ce qui concerne le champ de votre évaluation rapide des besoins car </a:t>
            </a:r>
            <a:r>
              <a:rPr lang="fr-FR" dirty="0">
                <a:solidFill>
                  <a:srgbClr val="C00000"/>
                </a:solidFill>
              </a:rPr>
              <a:t>le temps presse</a:t>
            </a:r>
          </a:p>
          <a:p>
            <a:endParaRPr lang="fr-FR" dirty="0"/>
          </a:p>
          <a:p>
            <a:r>
              <a:rPr lang="fr-FR" dirty="0"/>
              <a:t>Il est généralement préférable </a:t>
            </a:r>
            <a:r>
              <a:rPr lang="fr-FR" dirty="0">
                <a:solidFill>
                  <a:srgbClr val="C00000"/>
                </a:solidFill>
              </a:rPr>
              <a:t>d'avoir raison globalement </a:t>
            </a:r>
            <a:r>
              <a:rPr lang="fr-FR" dirty="0"/>
              <a:t>que </a:t>
            </a:r>
            <a:r>
              <a:rPr lang="fr-FR" dirty="0">
                <a:solidFill>
                  <a:srgbClr val="C00000"/>
                </a:solidFill>
              </a:rPr>
              <a:t>d'avoir tort dans le détail</a:t>
            </a:r>
            <a:r>
              <a:rPr lang="fr-FR" dirty="0"/>
              <a:t> ou que d'apporter des </a:t>
            </a:r>
            <a:r>
              <a:rPr lang="fr-FR" dirty="0">
                <a:solidFill>
                  <a:srgbClr val="C00000"/>
                </a:solidFill>
              </a:rPr>
              <a:t>informations précises trop tard</a:t>
            </a:r>
          </a:p>
          <a:p>
            <a:endParaRPr lang="fr-FR" dirty="0"/>
          </a:p>
          <a:p>
            <a:r>
              <a:rPr lang="fr-FR" dirty="0"/>
              <a:t>Attention : de mauvaises conclusions tirées d’une évaluation rapide des besoins peuvent faire plus de mal que ne pas agir du tout</a:t>
            </a:r>
          </a:p>
        </p:txBody>
      </p:sp>
      <p:sp>
        <p:nvSpPr>
          <p:cNvPr id="2" name="Title 1">
            <a:extLst>
              <a:ext uri="{FF2B5EF4-FFF2-40B4-BE49-F238E27FC236}">
                <a16:creationId xmlns:a16="http://schemas.microsoft.com/office/drawing/2014/main" id="{A1E31046-0B7F-AFC4-B9A7-8C0EEBFFD9CD}"/>
              </a:ext>
            </a:extLst>
          </p:cNvPr>
          <p:cNvSpPr txBox="1">
            <a:spLocks/>
          </p:cNvSpPr>
          <p:nvPr/>
        </p:nvSpPr>
        <p:spPr>
          <a:xfrm>
            <a:off x="277939" y="1314117"/>
            <a:ext cx="3973202" cy="651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Souvenez-vous</a:t>
            </a:r>
            <a:r>
              <a:rPr lang="en-US" b="1" dirty="0"/>
              <a:t>…</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3916" y="1021943"/>
            <a:ext cx="3264195" cy="1183995"/>
          </a:xfrm>
        </p:spPr>
        <p:txBody>
          <a:bodyPr/>
          <a:lstStyle/>
          <a:p>
            <a:r>
              <a:rPr lang="en-US" b="1" dirty="0"/>
              <a:t>Messages </a:t>
            </a:r>
            <a:r>
              <a:rPr lang="en-US" b="1" dirty="0" err="1"/>
              <a:t>clés</a:t>
            </a:r>
            <a:endParaRPr lang="en-US" b="1" dirty="0"/>
          </a:p>
        </p:txBody>
      </p:sp>
      <p:sp>
        <p:nvSpPr>
          <p:cNvPr id="646" name="Text Placeholder 6"/>
          <p:cNvSpPr txBox="1">
            <a:spLocks noGrp="1"/>
          </p:cNvSpPr>
          <p:nvPr>
            <p:ph type="body" idx="1"/>
          </p:nvPr>
        </p:nvSpPr>
        <p:spPr>
          <a:prstGeom prst="rect">
            <a:avLst/>
          </a:prstGeom>
        </p:spPr>
        <p:txBody>
          <a:bodyPr>
            <a:normAutofit fontScale="92500"/>
          </a:bodyPr>
          <a:lstStyle/>
          <a:p>
            <a:pPr marL="285750" indent="-285750">
              <a:lnSpc>
                <a:spcPct val="110000"/>
              </a:lnSpc>
              <a:buClr>
                <a:schemeClr val="accent3"/>
              </a:buClr>
              <a:buSzPct val="100000"/>
              <a:buFont typeface="Arial"/>
              <a:buChar char="•"/>
              <a:defRPr sz="2800"/>
            </a:pPr>
            <a:r>
              <a:rPr lang="fr-FR" sz="2800" dirty="0"/>
              <a:t>L’évaluation rapide des besoins permet : </a:t>
            </a:r>
          </a:p>
          <a:p>
            <a:pPr marL="742950" lvl="1" indent="-285750">
              <a:lnSpc>
                <a:spcPct val="110000"/>
              </a:lnSpc>
              <a:spcBef>
                <a:spcPts val="100"/>
              </a:spcBef>
              <a:buClr>
                <a:schemeClr val="accent3"/>
              </a:buClr>
              <a:buSzPct val="75000"/>
              <a:buFont typeface="Arial"/>
              <a:buChar char="๏"/>
              <a:defRPr sz="2800"/>
            </a:pPr>
            <a:r>
              <a:rPr lang="fr-FR" sz="2800" dirty="0"/>
              <a:t>D’estimer la gravité de la crise</a:t>
            </a:r>
          </a:p>
          <a:p>
            <a:pPr marL="742950" lvl="1" indent="-285750">
              <a:lnSpc>
                <a:spcPct val="110000"/>
              </a:lnSpc>
              <a:spcBef>
                <a:spcPts val="100"/>
              </a:spcBef>
              <a:buClr>
                <a:schemeClr val="accent3"/>
              </a:buClr>
              <a:buSzPct val="75000"/>
              <a:buFont typeface="Arial"/>
              <a:buChar char="๏"/>
              <a:defRPr sz="2800"/>
            </a:pPr>
            <a:r>
              <a:rPr lang="fr-FR" sz="2800" dirty="0"/>
              <a:t>D’identifier les zones prioritaires et les besoins</a:t>
            </a:r>
          </a:p>
          <a:p>
            <a:pPr marL="742950" lvl="1" indent="-285750">
              <a:lnSpc>
                <a:spcPct val="110000"/>
              </a:lnSpc>
              <a:spcBef>
                <a:spcPts val="100"/>
              </a:spcBef>
              <a:buClr>
                <a:schemeClr val="accent3"/>
              </a:buClr>
              <a:buSzPct val="75000"/>
              <a:buFont typeface="Arial"/>
              <a:buChar char="๏"/>
              <a:defRPr sz="2800"/>
            </a:pPr>
            <a:r>
              <a:rPr lang="fr-FR" sz="2800" dirty="0"/>
              <a:t>D’identifier les ressources disponibles et celles qui sont nécessaires</a:t>
            </a:r>
          </a:p>
          <a:p>
            <a:pPr marL="742950" lvl="1" indent="-285750">
              <a:lnSpc>
                <a:spcPct val="110000"/>
              </a:lnSpc>
              <a:spcBef>
                <a:spcPts val="100"/>
              </a:spcBef>
              <a:buClr>
                <a:schemeClr val="accent3"/>
              </a:buClr>
              <a:buSzPct val="75000"/>
              <a:buFont typeface="Arial"/>
              <a:buChar char="๏"/>
              <a:defRPr sz="2800"/>
            </a:pPr>
            <a:r>
              <a:rPr lang="fr-FR" sz="2800" dirty="0"/>
              <a:t>De prévoir les menaces potentielles</a:t>
            </a:r>
          </a:p>
          <a:p>
            <a:pPr marL="285750" indent="-285750">
              <a:lnSpc>
                <a:spcPct val="110000"/>
              </a:lnSpc>
              <a:buClr>
                <a:schemeClr val="accent3"/>
              </a:buClr>
              <a:buSzPct val="100000"/>
              <a:buFont typeface="Arial"/>
              <a:buChar char="•"/>
              <a:defRPr sz="2800"/>
            </a:pPr>
            <a:r>
              <a:rPr lang="fr-FR" sz="2800" dirty="0"/>
              <a:t>Des limites dues à la nature des urgences existent</a:t>
            </a:r>
          </a:p>
          <a:p>
            <a:pPr marL="285750" indent="-285750">
              <a:lnSpc>
                <a:spcPct val="110000"/>
              </a:lnSpc>
              <a:buClr>
                <a:schemeClr val="accent3"/>
              </a:buClr>
              <a:buSzPct val="100000"/>
              <a:buFont typeface="Arial"/>
              <a:buChar char="•"/>
              <a:defRPr sz="2800"/>
            </a:pPr>
            <a:r>
              <a:rPr lang="fr-FR" sz="2800" dirty="0"/>
              <a:t>L’évaluation rapide des besoins doit contenir des recommandations claires et réalisables </a:t>
            </a:r>
          </a:p>
          <a:p>
            <a:pPr marL="285750" indent="-285750">
              <a:lnSpc>
                <a:spcPct val="110000"/>
              </a:lnSpc>
              <a:buClr>
                <a:schemeClr val="accent3"/>
              </a:buClr>
              <a:buSzPct val="100000"/>
              <a:buFont typeface="Arial"/>
              <a:buChar char="•"/>
              <a:defRPr sz="2800"/>
            </a:pPr>
            <a:r>
              <a:rPr lang="fr-FR" sz="2800" dirty="0"/>
              <a:t>L’association de multiples sources de données est essentielle pour garantir l’utilisation des informations pertinentes</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3916" y="785637"/>
            <a:ext cx="3264195" cy="1183995"/>
          </a:xfrm>
        </p:spPr>
        <p:txBody>
          <a:bodyPr>
            <a:normAutofit/>
          </a:bodyPr>
          <a:lstStyle/>
          <a:p>
            <a:r>
              <a:rPr lang="en-US" b="1" dirty="0" err="1"/>
              <a:t>Références</a:t>
            </a:r>
            <a:r>
              <a:rPr lang="en-US" b="1" dirty="0"/>
              <a:t> et </a:t>
            </a:r>
            <a:r>
              <a:rPr lang="en-US" b="1" dirty="0" err="1"/>
              <a:t>lignes</a:t>
            </a:r>
            <a:r>
              <a:rPr lang="en-US" b="1" dirty="0"/>
              <a:t> </a:t>
            </a:r>
            <a:r>
              <a:rPr lang="en-US" b="1" dirty="0" err="1"/>
              <a:t>directrices</a:t>
            </a:r>
            <a:endParaRPr lang="en-US" b="1" dirty="0"/>
          </a:p>
        </p:txBody>
      </p:sp>
      <p:sp>
        <p:nvSpPr>
          <p:cNvPr id="651" name="Content Placeholder 2"/>
          <p:cNvSpPr txBox="1">
            <a:spLocks noGrp="1"/>
          </p:cNvSpPr>
          <p:nvPr>
            <p:ph type="body" idx="1"/>
          </p:nvPr>
        </p:nvSpPr>
        <p:spPr>
          <a:prstGeom prst="rect">
            <a:avLst/>
          </a:prstGeom>
        </p:spPr>
        <p:txBody>
          <a:bodyPr lIns="0" tIns="0" rIns="0" bIns="0">
            <a:noAutofit/>
          </a:bodyPr>
          <a:lstStyle/>
          <a:p>
            <a:pPr>
              <a:defRPr sz="1600"/>
            </a:pPr>
            <a:r>
              <a:rPr sz="1800" dirty="0"/>
              <a:t>World Health Organization. Rapid Health Assessment Protocols for Emergencies. Geneva, Switzerland: World Health Organization; 1999. Available at: </a:t>
            </a:r>
            <a:r>
              <a:rPr sz="1800" u="sng" dirty="0">
                <a:solidFill>
                  <a:srgbClr val="0563C1"/>
                </a:solidFill>
                <a:uFill>
                  <a:solidFill>
                    <a:srgbClr val="0563C1"/>
                  </a:solidFill>
                </a:uFill>
                <a:hlinkClick r:id="rId2"/>
              </a:rPr>
              <a:t>http://www.wpro.who.int/vietnam/publications/rapid_health_assessment_protocols.pdf</a:t>
            </a:r>
            <a:r>
              <a:rPr sz="1800" dirty="0"/>
              <a:t> </a:t>
            </a:r>
          </a:p>
          <a:p>
            <a:pPr>
              <a:defRPr sz="1600"/>
            </a:pPr>
            <a:endParaRPr sz="1800" dirty="0"/>
          </a:p>
          <a:p>
            <a:pPr>
              <a:defRPr sz="1600"/>
            </a:pPr>
            <a:r>
              <a:rPr sz="1800" dirty="0"/>
              <a:t>Pan American Health Organization. Health Emergencies - Rapid Needs Assessment. Available at: </a:t>
            </a:r>
            <a:r>
              <a:rPr sz="1800" u="sng" dirty="0">
                <a:solidFill>
                  <a:srgbClr val="0563C1"/>
                </a:solidFill>
                <a:uFill>
                  <a:solidFill>
                    <a:srgbClr val="0563C1"/>
                  </a:solidFill>
                </a:uFill>
                <a:hlinkClick r:id="rId3"/>
              </a:rPr>
              <a:t>https://www.paho.org/disasters/index.php?option=com_content&amp;view=article&amp;id=744:rapid-needs-assessment&amp;Itemid=0&amp;lang=en</a:t>
            </a:r>
            <a:r>
              <a:rPr sz="1800" dirty="0"/>
              <a:t> </a:t>
            </a:r>
          </a:p>
          <a:p>
            <a:pPr>
              <a:defRPr sz="1600"/>
            </a:pPr>
            <a:endParaRPr sz="1800" dirty="0"/>
          </a:p>
          <a:p>
            <a:pPr>
              <a:defRPr sz="1600"/>
            </a:pPr>
            <a:r>
              <a:rPr sz="1800" dirty="0"/>
              <a:t>Inter-Agency Standing Committee (IASC). Initial Rapid Assessment (IRA) – Guidance Notes. Available at: </a:t>
            </a:r>
            <a:r>
              <a:rPr sz="1800" u="sng" dirty="0">
                <a:solidFill>
                  <a:srgbClr val="0563C1"/>
                </a:solidFill>
                <a:uFill>
                  <a:solidFill>
                    <a:srgbClr val="0563C1"/>
                  </a:solidFill>
                </a:uFill>
                <a:hlinkClick r:id="rId4"/>
              </a:rPr>
              <a:t>http://www.who.int/hac/network/global_health_cluster/ira_guidance_note_june2009.pdf</a:t>
            </a:r>
            <a:r>
              <a:rPr sz="1800" dirty="0"/>
              <a:t> </a:t>
            </a:r>
          </a:p>
          <a:p>
            <a:pPr>
              <a:defRPr sz="1600"/>
            </a:pPr>
            <a:endParaRPr sz="1800" dirty="0"/>
          </a:p>
          <a:p>
            <a:pPr>
              <a:defRPr sz="1600"/>
            </a:pPr>
            <a:r>
              <a:rPr lang="fr-FR" sz="1800" dirty="0"/>
              <a:t>Fédération internationale des Sociétés de la Croix-Rouge et du Croissant-Rouge. Lignes directrices pour l’évaluation dans les situations d’urgence. Genève, Suisse : Fédération internationale des Sociétés de la Croix-Rouge et du Croissant-Rouge ; 2008. Disponible à l’adresse </a:t>
            </a:r>
            <a:r>
              <a:rPr sz="1800" dirty="0"/>
              <a:t>: </a:t>
            </a:r>
            <a:r>
              <a:rPr sz="1800" u="sng" dirty="0">
                <a:solidFill>
                  <a:srgbClr val="0563C1"/>
                </a:solidFill>
                <a:uFill>
                  <a:solidFill>
                    <a:srgbClr val="0563C1"/>
                  </a:solidFill>
                </a:uFill>
                <a:hlinkClick r:id="rId5"/>
              </a:rPr>
              <a:t>http://www.ifrc.org/Global/Publications/disasters/guidelines/guidelines-emergency.pdf</a:t>
            </a:r>
            <a:r>
              <a:rPr sz="1800" dirty="0"/>
              <a:t> </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idx="1"/>
          </p:nvPr>
        </p:nvSpPr>
        <p:spPr>
          <a:xfrm>
            <a:off x="4376852" y="1835098"/>
            <a:ext cx="7529515" cy="3727450"/>
          </a:xfrm>
          <a:prstGeom prst="rect">
            <a:avLst/>
          </a:prstGeom>
        </p:spPr>
        <p:txBody>
          <a:bodyPr lIns="0" tIns="0" rIns="0" bIns="0"/>
          <a:lstStyle/>
          <a:p>
            <a:pPr marL="514350" indent="-514350">
              <a:spcBef>
                <a:spcPts val="500"/>
              </a:spcBef>
              <a:buClr>
                <a:schemeClr val="accent3"/>
              </a:buClr>
              <a:buSzPct val="100000"/>
              <a:buFontTx/>
              <a:buAutoNum type="arabicPeriod"/>
            </a:pPr>
            <a:r>
              <a:rPr lang="fr-FR" dirty="0"/>
              <a:t>Qu’est-ce qu’une évaluation rapide des besoins ?</a:t>
            </a:r>
          </a:p>
          <a:p>
            <a:pPr marL="514350" indent="-514350">
              <a:spcBef>
                <a:spcPts val="500"/>
              </a:spcBef>
              <a:buClr>
                <a:schemeClr val="accent3"/>
              </a:buClr>
              <a:buSzPct val="100000"/>
              <a:buFontTx/>
              <a:buAutoNum type="arabicPeriod"/>
            </a:pPr>
            <a:endParaRPr lang="fr-FR" dirty="0"/>
          </a:p>
          <a:p>
            <a:pPr marL="514350" indent="-514350">
              <a:spcBef>
                <a:spcPts val="500"/>
              </a:spcBef>
              <a:buClr>
                <a:schemeClr val="accent3"/>
              </a:buClr>
              <a:buSzPct val="100000"/>
              <a:buFontTx/>
              <a:buAutoNum type="arabicPeriod"/>
            </a:pPr>
            <a:r>
              <a:rPr lang="fr-FR" dirty="0"/>
              <a:t>Étapes de l’évaluation rapide des besoins</a:t>
            </a:r>
          </a:p>
          <a:p>
            <a:pPr marL="514350" indent="-514350">
              <a:spcBef>
                <a:spcPts val="500"/>
              </a:spcBef>
              <a:buClr>
                <a:schemeClr val="accent3"/>
              </a:buClr>
              <a:buSzPct val="100000"/>
              <a:buFontTx/>
              <a:buAutoNum type="arabicPeriod"/>
            </a:pPr>
            <a:endParaRPr lang="fr-FR" dirty="0"/>
          </a:p>
          <a:p>
            <a:pPr marL="514350" indent="-514350">
              <a:spcBef>
                <a:spcPts val="500"/>
              </a:spcBef>
              <a:buClr>
                <a:schemeClr val="accent3"/>
              </a:buClr>
              <a:buSzPct val="100000"/>
              <a:buFontTx/>
              <a:buAutoNum type="arabicPeriod"/>
            </a:pPr>
            <a:r>
              <a:rPr lang="fr-FR" dirty="0"/>
              <a:t>Bonnes pratiques, défis, limites</a:t>
            </a:r>
          </a:p>
          <a:p>
            <a:pPr marL="514350" indent="-514350">
              <a:spcBef>
                <a:spcPts val="500"/>
              </a:spcBef>
              <a:buClr>
                <a:schemeClr val="accent3"/>
              </a:buClr>
              <a:buSzPct val="100000"/>
              <a:buAutoNum type="arabicPeriod" startAt="3"/>
            </a:pPr>
            <a:endParaRPr dirty="0"/>
          </a:p>
          <a:p>
            <a:pPr marL="514350" indent="-514350">
              <a:spcBef>
                <a:spcPts val="500"/>
              </a:spcBef>
              <a:buClr>
                <a:schemeClr val="accent3"/>
              </a:buClr>
              <a:buSzPct val="100000"/>
              <a:buAutoNum type="arabicPeriod" startAt="4"/>
            </a:pPr>
            <a:r>
              <a:rPr dirty="0"/>
              <a:t>R</a:t>
            </a:r>
            <a:r>
              <a:rPr lang="fr-FR" dirty="0"/>
              <a:t>é</a:t>
            </a:r>
            <a:r>
              <a:rPr dirty="0"/>
              <a:t>f</a:t>
            </a:r>
            <a:r>
              <a:rPr lang="fr-FR" dirty="0"/>
              <a:t>é</a:t>
            </a:r>
            <a:r>
              <a:rPr dirty="0" err="1"/>
              <a:t>rences</a:t>
            </a:r>
            <a:r>
              <a:rPr dirty="0"/>
              <a:t> </a:t>
            </a:r>
            <a:r>
              <a:rPr lang="fr-FR" dirty="0"/>
              <a:t>et lignes directrices</a:t>
            </a:r>
            <a:endParaRPr dirty="0"/>
          </a:p>
          <a:p>
            <a:pPr>
              <a:spcBef>
                <a:spcPts val="500"/>
              </a:spcBef>
              <a:buClr>
                <a:schemeClr val="accent3"/>
              </a:buClr>
              <a:buSzPct val="100000"/>
            </a:pPr>
            <a:endParaRPr dirty="0"/>
          </a:p>
        </p:txBody>
      </p:sp>
      <p:sp>
        <p:nvSpPr>
          <p:cNvPr id="2" name="Google Shape;307;p8">
            <a:extLst>
              <a:ext uri="{FF2B5EF4-FFF2-40B4-BE49-F238E27FC236}">
                <a16:creationId xmlns:a16="http://schemas.microsoft.com/office/drawing/2014/main" id="{B78F1B2E-0288-6584-1247-9F34A6C05A38}"/>
              </a:ext>
            </a:extLst>
          </p:cNvPr>
          <p:cNvSpPr txBox="1">
            <a:spLocks noGrp="1"/>
          </p:cNvSpPr>
          <p:nvPr>
            <p:ph type="title"/>
          </p:nvPr>
        </p:nvSpPr>
        <p:spPr>
          <a:xfrm>
            <a:off x="388936" y="1061825"/>
            <a:ext cx="3264195" cy="839972"/>
          </a:xfrm>
          <a:prstGeom prst="rect">
            <a:avLst/>
          </a:prstGeom>
        </p:spPr>
        <p:txBody>
          <a:bodyPr lIns="0" tIns="0" rIns="0" bIns="0" anchor="b"/>
          <a:lstStyle/>
          <a:p>
            <a:r>
              <a:rPr lang="fr-FR" b="1" dirty="0"/>
              <a:t>Sommaire</a:t>
            </a:r>
            <a:endParaRPr b="1"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Content Placeholder 2"/>
          <p:cNvSpPr txBox="1">
            <a:spLocks noGrp="1"/>
          </p:cNvSpPr>
          <p:nvPr>
            <p:ph type="body" idx="1"/>
          </p:nvPr>
        </p:nvSpPr>
        <p:spPr>
          <a:xfrm>
            <a:off x="989481" y="842962"/>
            <a:ext cx="10045166" cy="5206965"/>
          </a:xfrm>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lang="en-US" sz="1600" dirty="0">
              <a:cs typeface="Segoe UI"/>
            </a:endParaRPr>
          </a:p>
          <a:p>
            <a:pPr defTabSz="271962">
              <a:spcBef>
                <a:spcPts val="225"/>
              </a:spcBef>
              <a:defRPr sz="1879"/>
            </a:pPr>
            <a:endParaRPr lang="en-US" sz="1500" dirty="0">
              <a:latin typeface="Segoe UI"/>
              <a:cs typeface="Segoe UI"/>
            </a:endParaRPr>
          </a:p>
          <a:p>
            <a:pPr algn="just" defTabSz="271962">
              <a:spcBef>
                <a:spcPts val="200"/>
              </a:spcBef>
              <a:buFont typeface="Arial"/>
              <a:defRPr sz="1879"/>
            </a:pPr>
            <a:endParaRPr sz="1850"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1"/>
          <p:cNvSpPr txBox="1">
            <a:spLocks noGrp="1"/>
          </p:cNvSpPr>
          <p:nvPr>
            <p:ph type="title"/>
          </p:nvPr>
        </p:nvSpPr>
        <p:spPr>
          <a:xfrm>
            <a:off x="393714" y="811776"/>
            <a:ext cx="3264195" cy="1183995"/>
          </a:xfrm>
          <a:prstGeom prst="rect">
            <a:avLst/>
          </a:prstGeom>
        </p:spPr>
        <p:txBody>
          <a:bodyPr/>
          <a:lstStyle/>
          <a:p>
            <a:r>
              <a:rPr b="1" dirty="0"/>
              <a:t>Notes </a:t>
            </a:r>
            <a:r>
              <a:rPr lang="fr-FR" b="1" dirty="0"/>
              <a:t>aux</a:t>
            </a:r>
            <a:r>
              <a:rPr b="1" dirty="0"/>
              <a:t> </a:t>
            </a:r>
            <a:r>
              <a:rPr b="1" dirty="0" err="1"/>
              <a:t>facilitat</a:t>
            </a:r>
            <a:r>
              <a:rPr lang="fr-FR" b="1" dirty="0"/>
              <a:t>eu</a:t>
            </a:r>
            <a:r>
              <a:rPr b="1" dirty="0" err="1"/>
              <a:t>rs</a:t>
            </a:r>
            <a:r>
              <a:rPr b="1" dirty="0"/>
              <a:t>:</a:t>
            </a:r>
          </a:p>
        </p:txBody>
      </p:sp>
      <p:sp>
        <p:nvSpPr>
          <p:cNvPr id="319" name="Google Shape;308;p8"/>
          <p:cNvSpPr txBox="1">
            <a:spLocks noGrp="1"/>
          </p:cNvSpPr>
          <p:nvPr>
            <p:ph type="body" idx="1"/>
          </p:nvPr>
        </p:nvSpPr>
        <p:spPr>
          <a:xfrm>
            <a:off x="4273550" y="1447147"/>
            <a:ext cx="7363129" cy="3963706"/>
          </a:xfrm>
          <a:prstGeom prst="rect">
            <a:avLst/>
          </a:prstGeom>
        </p:spPr>
        <p:txBody>
          <a:bodyPr lIns="0" tIns="0" rIns="0" bIns="0" anchor="t">
            <a:noAutofit/>
          </a:bodyPr>
          <a:lstStyle/>
          <a:p>
            <a:pPr algn="just">
              <a:spcBef>
                <a:spcPts val="225"/>
              </a:spcBef>
              <a:defRPr>
                <a:solidFill>
                  <a:srgbClr val="FF0000"/>
                </a:solidFill>
              </a:defRPr>
            </a:pPr>
            <a:endParaRPr lang="en-US" sz="2000" dirty="0">
              <a:latin typeface="Segoe UI"/>
              <a:cs typeface="Segoe UI"/>
            </a:endParaRPr>
          </a:p>
          <a:p>
            <a:pPr algn="just">
              <a:spcBef>
                <a:spcPts val="225"/>
              </a:spcBef>
              <a:defRPr>
                <a:solidFill>
                  <a:srgbClr val="FF0000"/>
                </a:solidFill>
              </a:defRPr>
            </a:pPr>
            <a:r>
              <a:rPr lang="fr" dirty="0">
                <a:latin typeface="Segoe UI"/>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algn="just">
              <a:spcBef>
                <a:spcPts val="225"/>
              </a:spcBef>
              <a:defRPr>
                <a:solidFill>
                  <a:srgbClr val="FF0000"/>
                </a:solidFill>
              </a:defRPr>
            </a:pPr>
            <a:endParaRPr lang="en-US" dirty="0">
              <a:latin typeface="Segoe UI"/>
              <a:cs typeface="Segoe UI"/>
            </a:endParaRPr>
          </a:p>
          <a:p>
            <a:pPr>
              <a:spcBef>
                <a:spcPts val="225"/>
              </a:spcBef>
              <a:defRPr>
                <a:solidFill>
                  <a:srgbClr val="FF0000"/>
                </a:solidFill>
              </a:defRPr>
            </a:pPr>
            <a:r>
              <a:rPr lang="fr" dirty="0">
                <a:latin typeface="Segoe UI"/>
                <a:cs typeface="Segoe UI"/>
              </a:rPr>
              <a:t>Cette présentation peut inclure des diapositives  supplémentaires contenant des remarques à l’intention des facilitateurs : vous pourrez compléter et/ou personnaliser le contenu de ces diapositives en utilisant des informations adaptées à votre pays.</a:t>
            </a:r>
          </a:p>
          <a:p>
            <a:pPr algn="just">
              <a:defRPr>
                <a:solidFill>
                  <a:srgbClr val="FF0000"/>
                </a:solidFill>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 Placeholder 4"/>
          <p:cNvSpPr txBox="1">
            <a:spLocks noGrp="1"/>
          </p:cNvSpPr>
          <p:nvPr>
            <p:ph type="body" sz="half" idx="1"/>
          </p:nvPr>
        </p:nvSpPr>
        <p:spPr>
          <a:xfrm>
            <a:off x="587205" y="1614796"/>
            <a:ext cx="11347451" cy="1870076"/>
          </a:xfrm>
          <a:prstGeom prst="rect">
            <a:avLst/>
          </a:prstGeom>
        </p:spPr>
        <p:txBody>
          <a:bodyPr>
            <a:normAutofit/>
          </a:bodyPr>
          <a:lstStyle>
            <a:lvl1pPr>
              <a:defRPr sz="3200"/>
            </a:lvl1pPr>
          </a:lstStyle>
          <a:p>
            <a:r>
              <a:rPr sz="3600" b="1" dirty="0"/>
              <a:t>1. </a:t>
            </a:r>
            <a:r>
              <a:rPr lang="fr-FR" sz="3600" b="1" dirty="0"/>
              <a:t>Qu’est-ce qu’une</a:t>
            </a:r>
            <a:br>
              <a:rPr lang="fr-FR" sz="3600" b="1" dirty="0"/>
            </a:br>
            <a:r>
              <a:rPr lang="fr-FR" sz="3600" b="1" dirty="0"/>
              <a:t>Évaluation rapide des besoins </a:t>
            </a:r>
            <a:r>
              <a:rPr sz="3600" b="1" dirty="0"/>
              <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1"/>
          <p:cNvSpPr txBox="1">
            <a:spLocks noGrp="1"/>
          </p:cNvSpPr>
          <p:nvPr>
            <p:ph type="title"/>
          </p:nvPr>
        </p:nvSpPr>
        <p:spPr>
          <a:xfrm>
            <a:off x="119112" y="104931"/>
            <a:ext cx="3958213" cy="1738545"/>
          </a:xfrm>
          <a:prstGeom prst="rect">
            <a:avLst/>
          </a:prstGeom>
        </p:spPr>
        <p:txBody>
          <a:bodyPr>
            <a:normAutofit fontScale="90000"/>
          </a:bodyPr>
          <a:lstStyle>
            <a:lvl1pPr defTabSz="283535">
              <a:defRPr sz="3136"/>
            </a:lvl1pPr>
          </a:lstStyle>
          <a:p>
            <a:r>
              <a:rPr lang="fr-FR" sz="3200" b="1" dirty="0"/>
              <a:t>Outils systématiques et non systématiques </a:t>
            </a:r>
            <a:br>
              <a:rPr lang="fr-FR" sz="3200" b="1" dirty="0"/>
            </a:br>
            <a:r>
              <a:rPr lang="fr-FR" sz="3200" b="1" dirty="0"/>
              <a:t>de collecte d’informations</a:t>
            </a:r>
            <a:endParaRPr sz="3200" b="1" dirty="0"/>
          </a:p>
        </p:txBody>
      </p:sp>
      <p:sp>
        <p:nvSpPr>
          <p:cNvPr id="345" name="Content Placeholder 3"/>
          <p:cNvSpPr txBox="1">
            <a:spLocks noGrp="1"/>
          </p:cNvSpPr>
          <p:nvPr>
            <p:ph type="body" idx="1"/>
          </p:nvPr>
        </p:nvSpPr>
        <p:spPr>
          <a:xfrm>
            <a:off x="4273550" y="1378744"/>
            <a:ext cx="7529514" cy="4100513"/>
          </a:xfrm>
          <a:prstGeom prst="rect">
            <a:avLst/>
          </a:prstGeom>
        </p:spPr>
        <p:txBody>
          <a:bodyPr>
            <a:normAutofit fontScale="92500" lnSpcReduction="20000"/>
          </a:bodyPr>
          <a:lstStyle/>
          <a:p>
            <a:pPr marL="144661" lvl="1" indent="0">
              <a:lnSpc>
                <a:spcPct val="110000"/>
              </a:lnSpc>
              <a:spcBef>
                <a:spcPts val="100"/>
              </a:spcBef>
              <a:buClr>
                <a:schemeClr val="accent3"/>
              </a:buClr>
              <a:buNone/>
            </a:pPr>
            <a:r>
              <a:rPr lang="fr-FR" b="1" dirty="0"/>
              <a:t>Outils systématiques:</a:t>
            </a:r>
          </a:p>
          <a:p>
            <a:pPr marL="398661" lvl="1" indent="-254000">
              <a:lnSpc>
                <a:spcPct val="110000"/>
              </a:lnSpc>
              <a:spcBef>
                <a:spcPts val="100"/>
              </a:spcBef>
              <a:buClr>
                <a:schemeClr val="accent3"/>
              </a:buClr>
              <a:buFont typeface="Arial"/>
              <a:buChar char="•"/>
            </a:pPr>
            <a:endParaRPr lang="fr-FR" dirty="0"/>
          </a:p>
          <a:p>
            <a:pPr marL="398661" lvl="1" indent="-254000">
              <a:lnSpc>
                <a:spcPct val="110000"/>
              </a:lnSpc>
              <a:spcBef>
                <a:spcPts val="100"/>
              </a:spcBef>
              <a:buClr>
                <a:schemeClr val="accent3"/>
              </a:buClr>
              <a:buFont typeface="Arial"/>
              <a:buChar char="•"/>
            </a:pPr>
            <a:r>
              <a:rPr lang="fr-FR" dirty="0"/>
              <a:t>Systèmes de surveillance</a:t>
            </a:r>
          </a:p>
          <a:p>
            <a:pPr marL="398661" lvl="1" indent="-254000">
              <a:lnSpc>
                <a:spcPct val="110000"/>
              </a:lnSpc>
              <a:spcBef>
                <a:spcPts val="100"/>
              </a:spcBef>
              <a:buClr>
                <a:schemeClr val="accent3"/>
              </a:buClr>
              <a:buFont typeface="Arial"/>
              <a:buChar char="•"/>
            </a:pPr>
            <a:r>
              <a:rPr lang="fr-FR" dirty="0"/>
              <a:t>Systèmes de surveillance sanitaire</a:t>
            </a:r>
          </a:p>
          <a:p>
            <a:pPr marL="398661" lvl="1" indent="-254000">
              <a:lnSpc>
                <a:spcPct val="110000"/>
              </a:lnSpc>
              <a:spcBef>
                <a:spcPts val="100"/>
              </a:spcBef>
              <a:buClr>
                <a:schemeClr val="accent3"/>
              </a:buClr>
              <a:buFont typeface="Arial"/>
              <a:buChar char="•"/>
            </a:pPr>
            <a:r>
              <a:rPr lang="fr-FR" dirty="0"/>
              <a:t>Enregistrement des faits d’état civil  (statistiques de l’état civil) </a:t>
            </a:r>
          </a:p>
          <a:p>
            <a:pPr marL="398661" lvl="1" indent="-254000">
              <a:lnSpc>
                <a:spcPct val="110000"/>
              </a:lnSpc>
              <a:spcBef>
                <a:spcPts val="100"/>
              </a:spcBef>
              <a:buClr>
                <a:schemeClr val="accent3"/>
              </a:buClr>
              <a:buFont typeface="Arial"/>
              <a:buChar char="•"/>
            </a:pPr>
            <a:endParaRPr lang="fr-FR" dirty="0"/>
          </a:p>
          <a:p>
            <a:pPr marL="144661" lvl="1" indent="0">
              <a:lnSpc>
                <a:spcPct val="110000"/>
              </a:lnSpc>
              <a:spcBef>
                <a:spcPts val="100"/>
              </a:spcBef>
              <a:buClr>
                <a:schemeClr val="accent3"/>
              </a:buClr>
              <a:buNone/>
            </a:pPr>
            <a:r>
              <a:rPr lang="fr-FR" b="1" dirty="0"/>
              <a:t>Outils non systématiques:</a:t>
            </a:r>
          </a:p>
          <a:p>
            <a:pPr marL="398661" lvl="1" indent="-254000">
              <a:lnSpc>
                <a:spcPct val="110000"/>
              </a:lnSpc>
              <a:spcBef>
                <a:spcPts val="100"/>
              </a:spcBef>
              <a:buClr>
                <a:schemeClr val="accent3"/>
              </a:buClr>
              <a:buFont typeface="Arial"/>
              <a:buChar char="•"/>
            </a:pPr>
            <a:endParaRPr lang="fr-FR" dirty="0"/>
          </a:p>
          <a:p>
            <a:pPr marL="398661" lvl="1" indent="-254000">
              <a:lnSpc>
                <a:spcPct val="110000"/>
              </a:lnSpc>
              <a:spcBef>
                <a:spcPts val="100"/>
              </a:spcBef>
              <a:buClr>
                <a:schemeClr val="accent3"/>
              </a:buClr>
              <a:buFont typeface="Arial"/>
              <a:buChar char="•"/>
            </a:pPr>
            <a:r>
              <a:rPr lang="fr-FR" dirty="0">
                <a:solidFill>
                  <a:srgbClr val="FF0000"/>
                </a:solidFill>
              </a:rPr>
              <a:t>Évaluation rapide des besoins</a:t>
            </a:r>
          </a:p>
          <a:p>
            <a:pPr marL="398661" lvl="1" indent="-254000">
              <a:lnSpc>
                <a:spcPct val="110000"/>
              </a:lnSpc>
              <a:spcBef>
                <a:spcPts val="100"/>
              </a:spcBef>
              <a:buClr>
                <a:schemeClr val="accent3"/>
              </a:buClr>
              <a:buFont typeface="Arial"/>
              <a:buChar char="•"/>
            </a:pPr>
            <a:r>
              <a:rPr lang="fr-FR" dirty="0"/>
              <a:t>Surveillance d’urgence</a:t>
            </a:r>
          </a:p>
          <a:p>
            <a:pPr marL="398661" lvl="1" indent="-254000">
              <a:lnSpc>
                <a:spcPct val="110000"/>
              </a:lnSpc>
              <a:spcBef>
                <a:spcPts val="100"/>
              </a:spcBef>
              <a:buClr>
                <a:schemeClr val="accent3"/>
              </a:buClr>
              <a:buFont typeface="Arial"/>
              <a:buChar char="•"/>
            </a:pPr>
            <a:r>
              <a:rPr lang="fr-FR" dirty="0"/>
              <a:t>Analyse de vulnérabilité</a:t>
            </a:r>
          </a:p>
          <a:p>
            <a:pPr marL="144661" lvl="1" indent="0">
              <a:spcBef>
                <a:spcPts val="100"/>
              </a:spcBef>
              <a:buClr>
                <a:schemeClr val="accent3"/>
              </a:buClr>
              <a:buNone/>
            </a:pPr>
            <a:endParaRPr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extBox 3"/>
          <p:cNvSpPr txBox="1"/>
          <p:nvPr/>
        </p:nvSpPr>
        <p:spPr>
          <a:xfrm>
            <a:off x="4319268" y="2005330"/>
            <a:ext cx="7309269" cy="30469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r>
              <a:rPr lang="fr-FR" sz="2400" dirty="0">
                <a:latin typeface="+mj-lt"/>
                <a:ea typeface="+mj-ea"/>
                <a:cs typeface="+mj-cs"/>
              </a:rPr>
              <a:t>Une évaluation rapide des besoins est souvent effectuée </a:t>
            </a:r>
            <a:r>
              <a:rPr lang="fr-FR" sz="2400" dirty="0">
                <a:solidFill>
                  <a:srgbClr val="C00000"/>
                </a:solidFill>
                <a:latin typeface="+mj-lt"/>
                <a:ea typeface="+mj-ea"/>
                <a:cs typeface="+mj-cs"/>
              </a:rPr>
              <a:t>immédiatement après le début d’une catastrophe</a:t>
            </a:r>
            <a:r>
              <a:rPr lang="fr-FR" sz="2400" dirty="0">
                <a:solidFill>
                  <a:srgbClr val="FF9900"/>
                </a:solidFill>
              </a:rPr>
              <a:t> </a:t>
            </a:r>
            <a:r>
              <a:rPr lang="fr-FR" sz="2400" dirty="0">
                <a:latin typeface="+mj-lt"/>
                <a:ea typeface="+mj-ea"/>
                <a:cs typeface="+mj-cs"/>
              </a:rPr>
              <a:t>afin d’évaluer localement les zones affectées et les </a:t>
            </a:r>
            <a:r>
              <a:rPr lang="fr-FR" sz="2400" dirty="0">
                <a:solidFill>
                  <a:srgbClr val="C00000"/>
                </a:solidFill>
                <a:latin typeface="+mj-lt"/>
                <a:ea typeface="+mj-ea"/>
                <a:cs typeface="+mj-cs"/>
              </a:rPr>
              <a:t>besoins de la population touchée.</a:t>
            </a:r>
          </a:p>
          <a:p>
            <a:endParaRPr lang="fr-FR" sz="2400" dirty="0"/>
          </a:p>
          <a:p>
            <a:r>
              <a:rPr lang="fr-FR" sz="2400" dirty="0">
                <a:latin typeface="+mj-lt"/>
                <a:ea typeface="+mj-ea"/>
                <a:cs typeface="+mj-cs"/>
              </a:rPr>
              <a:t>D'autres évaluations rapides des besoins peuvent être effectuées au fur et à mesure que la situation évolue.</a:t>
            </a:r>
          </a:p>
        </p:txBody>
      </p:sp>
      <p:sp>
        <p:nvSpPr>
          <p:cNvPr id="2" name="Title 1">
            <a:extLst>
              <a:ext uri="{FF2B5EF4-FFF2-40B4-BE49-F238E27FC236}">
                <a16:creationId xmlns:a16="http://schemas.microsoft.com/office/drawing/2014/main" id="{A997C747-0537-8ACC-BBD6-4420F3666367}"/>
              </a:ext>
            </a:extLst>
          </p:cNvPr>
          <p:cNvSpPr txBox="1">
            <a:spLocks/>
          </p:cNvSpPr>
          <p:nvPr/>
        </p:nvSpPr>
        <p:spPr>
          <a:xfrm>
            <a:off x="388936" y="699736"/>
            <a:ext cx="3588986" cy="13021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3535" rtl="0" latinLnBrk="0">
              <a:lnSpc>
                <a:spcPct val="90000"/>
              </a:lnSpc>
              <a:spcBef>
                <a:spcPts val="0"/>
              </a:spcBef>
              <a:spcAft>
                <a:spcPts val="0"/>
              </a:spcAft>
              <a:buClrTx/>
              <a:buSzTx/>
              <a:buFontTx/>
              <a:buNone/>
              <a:tabLst/>
              <a:defRPr sz="3136"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100000"/>
              </a:lnSpc>
            </a:pPr>
            <a:r>
              <a:rPr lang="fr-FR" sz="3200" b="1" dirty="0"/>
              <a:t>Évaluation rapide des besoins</a:t>
            </a:r>
            <a:endParaRPr lang="hu-HU" sz="3200" b="1"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209120" y="4787"/>
            <a:ext cx="4120500" cy="1932378"/>
          </a:xfrm>
          <a:prstGeom prst="rect">
            <a:avLst/>
          </a:prstGeom>
        </p:spPr>
        <p:txBody>
          <a:bodyPr>
            <a:normAutofit/>
          </a:bodyPr>
          <a:lstStyle/>
          <a:p>
            <a:r>
              <a:rPr lang="fr-FR" b="1" dirty="0"/>
              <a:t>Pourquoi effectuer une évaluation </a:t>
            </a:r>
            <a:br>
              <a:rPr lang="fr-FR" b="1" dirty="0"/>
            </a:br>
            <a:r>
              <a:rPr lang="fr-FR" b="1" dirty="0"/>
              <a:t>rapide des risque?</a:t>
            </a:r>
            <a:endParaRPr b="1" dirty="0"/>
          </a:p>
        </p:txBody>
      </p:sp>
      <p:sp>
        <p:nvSpPr>
          <p:cNvPr id="357" name="TextBox 3"/>
          <p:cNvSpPr txBox="1"/>
          <p:nvPr/>
        </p:nvSpPr>
        <p:spPr>
          <a:xfrm>
            <a:off x="4329620" y="1905506"/>
            <a:ext cx="7198709" cy="34163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85750"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La morbidité et la mortalité sont habituellement plus élevées dans les premiers jours d’une situation d’urgence</a:t>
            </a:r>
            <a:endParaRPr lang="en-US" sz="2400" dirty="0">
              <a:latin typeface="+mj-lt"/>
              <a:ea typeface="+mj-ea"/>
              <a:cs typeface="+mj-cs"/>
            </a:endParaRPr>
          </a:p>
          <a:p>
            <a:pPr marL="285750"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Des interventions rapides, éclairées et ciblées à un stade précoce peuvent sauver des vies</a:t>
            </a:r>
            <a:endParaRPr lang="en-US" sz="2400" dirty="0">
              <a:latin typeface="+mj-lt"/>
              <a:ea typeface="+mj-ea"/>
              <a:cs typeface="+mj-cs"/>
            </a:endParaRPr>
          </a:p>
          <a:p>
            <a:pPr marL="285750"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Des ressources limitées doivent être utilisées rapidement et efficacement lors d’une urgence</a:t>
            </a:r>
            <a:endParaRPr lang="en-US" sz="2400" dirty="0">
              <a:latin typeface="+mj-lt"/>
              <a:ea typeface="+mj-ea"/>
              <a:cs typeface="+mj-cs"/>
            </a:endParaRPr>
          </a:p>
          <a:p>
            <a:pPr marL="285750" indent="-285750">
              <a:buClr>
                <a:schemeClr val="accent3"/>
              </a:buClr>
              <a:buSzPct val="100000"/>
              <a:buFont typeface="Arial"/>
              <a:buChar char="•"/>
              <a:defRPr sz="2400">
                <a:latin typeface="+mj-lt"/>
                <a:ea typeface="+mj-ea"/>
                <a:cs typeface="+mj-cs"/>
                <a:sym typeface="Source Sans Pro Regular"/>
              </a:defRPr>
            </a:pPr>
            <a:r>
              <a:rPr lang="fr-FR" sz="2400" dirty="0">
                <a:latin typeface="+mj-lt"/>
                <a:ea typeface="+mj-ea"/>
                <a:cs typeface="+mj-cs"/>
              </a:rPr>
              <a:t>Les données et informations couramment disponibles ne sont pas suffisantes</a:t>
            </a:r>
            <a:endParaRPr lang="en-US" sz="2400" dirty="0">
              <a:latin typeface="+mj-lt"/>
              <a:ea typeface="+mj-ea"/>
              <a:cs typeface="+mj-cs"/>
            </a:endParaRPr>
          </a:p>
        </p:txBody>
      </p:sp>
      <p:sp>
        <p:nvSpPr>
          <p:cNvPr id="2" name="Rounded Rectangle 3">
            <a:extLst>
              <a:ext uri="{FF2B5EF4-FFF2-40B4-BE49-F238E27FC236}">
                <a16:creationId xmlns:a16="http://schemas.microsoft.com/office/drawing/2014/main" id="{B722C012-6A58-8DC8-33E1-E22D809B5C71}"/>
              </a:ext>
            </a:extLst>
          </p:cNvPr>
          <p:cNvSpPr/>
          <p:nvPr/>
        </p:nvSpPr>
        <p:spPr>
          <a:xfrm flipV="1">
            <a:off x="389002" y="1803280"/>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theme/theme1.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88C138B4-2444-4922-945F-9ADA1FAD0160}"/>
</file>

<file path=customXml/itemProps2.xml><?xml version="1.0" encoding="utf-8"?>
<ds:datastoreItem xmlns:ds="http://schemas.openxmlformats.org/officeDocument/2006/customXml" ds:itemID="{C1E027D2-5641-489D-9CBD-951B3A884A02}">
  <ds:schemaRefs>
    <ds:schemaRef ds:uri="http://schemas.microsoft.com/sharepoint/v3/contenttype/forms"/>
  </ds:schemaRefs>
</ds:datastoreItem>
</file>

<file path=customXml/itemProps3.xml><?xml version="1.0" encoding="utf-8"?>
<ds:datastoreItem xmlns:ds="http://schemas.openxmlformats.org/officeDocument/2006/customXml" ds:itemID="{28EA3063-7D3C-4321-A83B-DA5862C41B1E}">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305</TotalTime>
  <Words>3470</Words>
  <Application>Microsoft Office PowerPoint</Application>
  <PresentationFormat>Widescreen</PresentationFormat>
  <Paragraphs>383</Paragraphs>
  <Slides>40</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Calibri</vt:lpstr>
      <vt:lpstr>Courier New</vt:lpstr>
      <vt:lpstr>Segoe UI</vt:lpstr>
      <vt:lpstr>Source Sans Pro Bold</vt:lpstr>
      <vt:lpstr>Source Sans Pro Regular</vt:lpstr>
      <vt:lpstr>1_RRT_Theme_v3</vt:lpstr>
      <vt:lpstr>Evaluation rapide des besoins</vt:lpstr>
      <vt:lpstr>Introduction</vt:lpstr>
      <vt:lpstr>Objectifs d’apprentissage</vt:lpstr>
      <vt:lpstr>Sommaire</vt:lpstr>
      <vt:lpstr>Notes aux facilitateurs:</vt:lpstr>
      <vt:lpstr>PowerPoint Presentation</vt:lpstr>
      <vt:lpstr>Outils systématiques et non systématiques  de collecte d’informations</vt:lpstr>
      <vt:lpstr>PowerPoint Presentation</vt:lpstr>
      <vt:lpstr>Pourquoi effectuer une évaluation  rapide des risque?</vt:lpstr>
      <vt:lpstr>Utilité de l’évaluation rapide des besoins</vt:lpstr>
      <vt:lpstr>Questions générales à se poser lors de l’évaluation rapide des besoins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Étapes de l’évaluation rapide des besoins</vt:lpstr>
      <vt:lpstr>PowerPoint Presentation</vt:lpstr>
      <vt:lpstr>PowerPoint Presentation</vt:lpstr>
      <vt:lpstr>PowerPoint Presentation</vt:lpstr>
      <vt:lpstr>PowerPoint Presentation</vt:lpstr>
      <vt:lpstr>PowerPoint Presentation</vt:lpstr>
      <vt:lpstr>Sources d’information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Messages clés</vt:lpstr>
      <vt:lpstr>Références et lignes directrices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Needs Assessment</dc:title>
  <dc:creator>Hp</dc:creator>
  <cp:lastModifiedBy>GOMEZ, Paula</cp:lastModifiedBy>
  <cp:revision>27</cp:revision>
  <dcterms:modified xsi:type="dcterms:W3CDTF">2023-06-29T15:21:24Z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